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  <p:sldId id="351" r:id="rId98"/>
    <p:sldId id="352" r:id="rId99"/>
    <p:sldId id="353" r:id="rId100"/>
    <p:sldId id="354" r:id="rId101"/>
    <p:sldId id="355" r:id="rId102"/>
    <p:sldId id="356" r:id="rId103"/>
    <p:sldId id="357" r:id="rId104"/>
    <p:sldId id="358" r:id="rId105"/>
    <p:sldId id="359" r:id="rId106"/>
    <p:sldId id="360" r:id="rId107"/>
    <p:sldId id="361" r:id="rId108"/>
    <p:sldId id="362" r:id="rId109"/>
    <p:sldId id="363" r:id="rId110"/>
    <p:sldId id="364" r:id="rId111"/>
    <p:sldId id="365" r:id="rId112"/>
    <p:sldId id="366" r:id="rId113"/>
    <p:sldId id="367" r:id="rId114"/>
    <p:sldId id="368" r:id="rId115"/>
    <p:sldId id="369" r:id="rId116"/>
    <p:sldId id="370" r:id="rId117"/>
    <p:sldId id="371" r:id="rId118"/>
    <p:sldId id="372" r:id="rId119"/>
    <p:sldId id="373" r:id="rId120"/>
    <p:sldId id="374" r:id="rId121"/>
    <p:sldId id="375" r:id="rId122"/>
    <p:sldId id="376" r:id="rId123"/>
    <p:sldId id="377" r:id="rId124"/>
    <p:sldId id="378" r:id="rId125"/>
    <p:sldId id="379" r:id="rId126"/>
    <p:sldId id="380" r:id="rId127"/>
    <p:sldId id="381" r:id="rId128"/>
    <p:sldId id="382" r:id="rId129"/>
    <p:sldId id="383" r:id="rId130"/>
    <p:sldId id="384" r:id="rId131"/>
    <p:sldId id="385" r:id="rId132"/>
    <p:sldId id="386" r:id="rId133"/>
    <p:sldId id="387" r:id="rId134"/>
    <p:sldId id="388" r:id="rId135"/>
    <p:sldId id="389" r:id="rId136"/>
    <p:sldId id="390" r:id="rId137"/>
    <p:sldId id="391" r:id="rId138"/>
    <p:sldId id="392" r:id="rId139"/>
    <p:sldId id="393" r:id="rId140"/>
    <p:sldId id="394" r:id="rId141"/>
    <p:sldId id="395" r:id="rId142"/>
    <p:sldId id="396" r:id="rId143"/>
    <p:sldId id="397" r:id="rId144"/>
    <p:sldId id="398" r:id="rId145"/>
    <p:sldId id="399" r:id="rId146"/>
    <p:sldId id="400" r:id="rId147"/>
    <p:sldId id="401" r:id="rId148"/>
    <p:sldId id="402" r:id="rId149"/>
    <p:sldId id="403" r:id="rId150"/>
    <p:sldId id="404" r:id="rId151"/>
    <p:sldId id="405" r:id="rId152"/>
    <p:sldId id="406" r:id="rId153"/>
    <p:sldId id="407" r:id="rId154"/>
    <p:sldId id="408" r:id="rId155"/>
    <p:sldId id="409" r:id="rId156"/>
    <p:sldId id="410" r:id="rId157"/>
    <p:sldId id="411" r:id="rId158"/>
    <p:sldId id="412" r:id="rId159"/>
    <p:sldId id="413" r:id="rId160"/>
    <p:sldId id="414" r:id="rId161"/>
    <p:sldId id="415" r:id="rId162"/>
    <p:sldId id="416" r:id="rId163"/>
    <p:sldId id="417" r:id="rId164"/>
    <p:sldId id="418" r:id="rId165"/>
    <p:sldId id="419" r:id="rId166"/>
    <p:sldId id="420" r:id="rId167"/>
    <p:sldId id="421" r:id="rId168"/>
    <p:sldId id="422" r:id="rId169"/>
    <p:sldId id="423" r:id="rId170"/>
    <p:sldId id="424" r:id="rId171"/>
    <p:sldId id="425" r:id="rId172"/>
    <p:sldId id="426" r:id="rId173"/>
    <p:sldId id="427" r:id="rId174"/>
    <p:sldId id="428" r:id="rId175"/>
    <p:sldId id="429" r:id="rId176"/>
    <p:sldId id="430" r:id="rId177"/>
    <p:sldId id="431" r:id="rId178"/>
    <p:sldId id="432" r:id="rId179"/>
    <p:sldId id="433" r:id="rId180"/>
    <p:sldId id="434" r:id="rId181"/>
    <p:sldId id="435" r:id="rId182"/>
    <p:sldId id="436" r:id="rId183"/>
  </p:sldIdLst>
  <p:sldSz cx="14287500" cy="13335000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slide" Target="slides/slide3.xml"/>
  <Relationship Id="rId6" Type="http://schemas.openxmlformats.org/officeDocument/2006/relationships/slide" Target="slides/slide4.xml"/>
  <Relationship Id="rId7" Type="http://schemas.openxmlformats.org/officeDocument/2006/relationships/slide" Target="slides/slide5.xml"/>
  <Relationship Id="rId8" Type="http://schemas.openxmlformats.org/officeDocument/2006/relationships/slide" Target="slides/slide6.xml"/>
  <Relationship Id="rId9" Type="http://schemas.openxmlformats.org/officeDocument/2006/relationships/slide" Target="slides/slide7.xml"/>
  <Relationship Id="rId10" Type="http://schemas.openxmlformats.org/officeDocument/2006/relationships/slide" Target="slides/slide8.xml"/>
  <Relationship Id="rId11" Type="http://schemas.openxmlformats.org/officeDocument/2006/relationships/slide" Target="slides/slide9.xml"/>
  <Relationship Id="rId12" Type="http://schemas.openxmlformats.org/officeDocument/2006/relationships/slide" Target="slides/slide10.xml"/>
  <Relationship Id="rId13" Type="http://schemas.openxmlformats.org/officeDocument/2006/relationships/slide" Target="slides/slide11.xml"/>
  <Relationship Id="rId14" Type="http://schemas.openxmlformats.org/officeDocument/2006/relationships/slide" Target="slides/slide12.xml"/>
  <Relationship Id="rId15" Type="http://schemas.openxmlformats.org/officeDocument/2006/relationships/slide" Target="slides/slide13.xml"/>
  <Relationship Id="rId16" Type="http://schemas.openxmlformats.org/officeDocument/2006/relationships/slide" Target="slides/slide14.xml"/>
  <Relationship Id="rId17" Type="http://schemas.openxmlformats.org/officeDocument/2006/relationships/slide" Target="slides/slide15.xml"/>
  <Relationship Id="rId18" Type="http://schemas.openxmlformats.org/officeDocument/2006/relationships/slide" Target="slides/slide16.xml"/>
  <Relationship Id="rId19" Type="http://schemas.openxmlformats.org/officeDocument/2006/relationships/slide" Target="slides/slide17.xml"/>
  <Relationship Id="rId20" Type="http://schemas.openxmlformats.org/officeDocument/2006/relationships/slide" Target="slides/slide18.xml"/>
  <Relationship Id="rId21" Type="http://schemas.openxmlformats.org/officeDocument/2006/relationships/slide" Target="slides/slide19.xml"/>
  <Relationship Id="rId22" Type="http://schemas.openxmlformats.org/officeDocument/2006/relationships/slide" Target="slides/slide20.xml"/>
  <Relationship Id="rId23" Type="http://schemas.openxmlformats.org/officeDocument/2006/relationships/slide" Target="slides/slide21.xml"/>
  <Relationship Id="rId24" Type="http://schemas.openxmlformats.org/officeDocument/2006/relationships/slide" Target="slides/slide22.xml"/>
  <Relationship Id="rId25" Type="http://schemas.openxmlformats.org/officeDocument/2006/relationships/slide" Target="slides/slide23.xml"/>
  <Relationship Id="rId26" Type="http://schemas.openxmlformats.org/officeDocument/2006/relationships/slide" Target="slides/slide24.xml"/>
  <Relationship Id="rId27" Type="http://schemas.openxmlformats.org/officeDocument/2006/relationships/slide" Target="slides/slide25.xml"/>
  <Relationship Id="rId28" Type="http://schemas.openxmlformats.org/officeDocument/2006/relationships/slide" Target="slides/slide26.xml"/>
  <Relationship Id="rId29" Type="http://schemas.openxmlformats.org/officeDocument/2006/relationships/slide" Target="slides/slide27.xml"/>
  <Relationship Id="rId30" Type="http://schemas.openxmlformats.org/officeDocument/2006/relationships/slide" Target="slides/slide28.xml"/>
  <Relationship Id="rId31" Type="http://schemas.openxmlformats.org/officeDocument/2006/relationships/slide" Target="slides/slide29.xml"/>
  <Relationship Id="rId32" Type="http://schemas.openxmlformats.org/officeDocument/2006/relationships/slide" Target="slides/slide30.xml"/>
  <Relationship Id="rId33" Type="http://schemas.openxmlformats.org/officeDocument/2006/relationships/slide" Target="slides/slide31.xml"/>
  <Relationship Id="rId34" Type="http://schemas.openxmlformats.org/officeDocument/2006/relationships/slide" Target="slides/slide32.xml"/>
  <Relationship Id="rId35" Type="http://schemas.openxmlformats.org/officeDocument/2006/relationships/slide" Target="slides/slide33.xml"/>
  <Relationship Id="rId36" Type="http://schemas.openxmlformats.org/officeDocument/2006/relationships/slide" Target="slides/slide34.xml"/>
  <Relationship Id="rId37" Type="http://schemas.openxmlformats.org/officeDocument/2006/relationships/slide" Target="slides/slide35.xml"/>
  <Relationship Id="rId38" Type="http://schemas.openxmlformats.org/officeDocument/2006/relationships/slide" Target="slides/slide36.xml"/>
  <Relationship Id="rId39" Type="http://schemas.openxmlformats.org/officeDocument/2006/relationships/slide" Target="slides/slide37.xml"/>
  <Relationship Id="rId40" Type="http://schemas.openxmlformats.org/officeDocument/2006/relationships/slide" Target="slides/slide38.xml"/>
  <Relationship Id="rId41" Type="http://schemas.openxmlformats.org/officeDocument/2006/relationships/slide" Target="slides/slide39.xml"/>
  <Relationship Id="rId42" Type="http://schemas.openxmlformats.org/officeDocument/2006/relationships/slide" Target="slides/slide40.xml"/>
  <Relationship Id="rId43" Type="http://schemas.openxmlformats.org/officeDocument/2006/relationships/slide" Target="slides/slide41.xml"/>
  <Relationship Id="rId44" Type="http://schemas.openxmlformats.org/officeDocument/2006/relationships/slide" Target="slides/slide42.xml"/>
  <Relationship Id="rId45" Type="http://schemas.openxmlformats.org/officeDocument/2006/relationships/slide" Target="slides/slide43.xml"/>
  <Relationship Id="rId46" Type="http://schemas.openxmlformats.org/officeDocument/2006/relationships/slide" Target="slides/slide44.xml"/>
  <Relationship Id="rId47" Type="http://schemas.openxmlformats.org/officeDocument/2006/relationships/slide" Target="slides/slide45.xml"/>
  <Relationship Id="rId48" Type="http://schemas.openxmlformats.org/officeDocument/2006/relationships/slide" Target="slides/slide46.xml"/>
  <Relationship Id="rId49" Type="http://schemas.openxmlformats.org/officeDocument/2006/relationships/slide" Target="slides/slide47.xml"/>
  <Relationship Id="rId50" Type="http://schemas.openxmlformats.org/officeDocument/2006/relationships/slide" Target="slides/slide48.xml"/>
  <Relationship Id="rId51" Type="http://schemas.openxmlformats.org/officeDocument/2006/relationships/slide" Target="slides/slide49.xml"/>
  <Relationship Id="rId52" Type="http://schemas.openxmlformats.org/officeDocument/2006/relationships/slide" Target="slides/slide50.xml"/>
  <Relationship Id="rId53" Type="http://schemas.openxmlformats.org/officeDocument/2006/relationships/slide" Target="slides/slide51.xml"/>
  <Relationship Id="rId54" Type="http://schemas.openxmlformats.org/officeDocument/2006/relationships/slide" Target="slides/slide52.xml"/>
  <Relationship Id="rId55" Type="http://schemas.openxmlformats.org/officeDocument/2006/relationships/slide" Target="slides/slide53.xml"/>
  <Relationship Id="rId56" Type="http://schemas.openxmlformats.org/officeDocument/2006/relationships/slide" Target="slides/slide54.xml"/>
  <Relationship Id="rId57" Type="http://schemas.openxmlformats.org/officeDocument/2006/relationships/slide" Target="slides/slide55.xml"/>
  <Relationship Id="rId58" Type="http://schemas.openxmlformats.org/officeDocument/2006/relationships/slide" Target="slides/slide56.xml"/>
  <Relationship Id="rId59" Type="http://schemas.openxmlformats.org/officeDocument/2006/relationships/slide" Target="slides/slide57.xml"/>
  <Relationship Id="rId60" Type="http://schemas.openxmlformats.org/officeDocument/2006/relationships/slide" Target="slides/slide58.xml"/>
  <Relationship Id="rId61" Type="http://schemas.openxmlformats.org/officeDocument/2006/relationships/slide" Target="slides/slide59.xml"/>
  <Relationship Id="rId62" Type="http://schemas.openxmlformats.org/officeDocument/2006/relationships/slide" Target="slides/slide60.xml"/>
  <Relationship Id="rId63" Type="http://schemas.openxmlformats.org/officeDocument/2006/relationships/slide" Target="slides/slide61.xml"/>
  <Relationship Id="rId64" Type="http://schemas.openxmlformats.org/officeDocument/2006/relationships/slide" Target="slides/slide62.xml"/>
  <Relationship Id="rId65" Type="http://schemas.openxmlformats.org/officeDocument/2006/relationships/slide" Target="slides/slide63.xml"/>
  <Relationship Id="rId66" Type="http://schemas.openxmlformats.org/officeDocument/2006/relationships/slide" Target="slides/slide64.xml"/>
  <Relationship Id="rId67" Type="http://schemas.openxmlformats.org/officeDocument/2006/relationships/slide" Target="slides/slide65.xml"/>
  <Relationship Id="rId68" Type="http://schemas.openxmlformats.org/officeDocument/2006/relationships/slide" Target="slides/slide66.xml"/>
  <Relationship Id="rId69" Type="http://schemas.openxmlformats.org/officeDocument/2006/relationships/slide" Target="slides/slide67.xml"/>
  <Relationship Id="rId70" Type="http://schemas.openxmlformats.org/officeDocument/2006/relationships/slide" Target="slides/slide68.xml"/>
  <Relationship Id="rId71" Type="http://schemas.openxmlformats.org/officeDocument/2006/relationships/slide" Target="slides/slide69.xml"/>
  <Relationship Id="rId72" Type="http://schemas.openxmlformats.org/officeDocument/2006/relationships/slide" Target="slides/slide70.xml"/>
  <Relationship Id="rId73" Type="http://schemas.openxmlformats.org/officeDocument/2006/relationships/slide" Target="slides/slide71.xml"/>
  <Relationship Id="rId74" Type="http://schemas.openxmlformats.org/officeDocument/2006/relationships/slide" Target="slides/slide72.xml"/>
  <Relationship Id="rId75" Type="http://schemas.openxmlformats.org/officeDocument/2006/relationships/slide" Target="slides/slide73.xml"/>
  <Relationship Id="rId76" Type="http://schemas.openxmlformats.org/officeDocument/2006/relationships/slide" Target="slides/slide74.xml"/>
  <Relationship Id="rId77" Type="http://schemas.openxmlformats.org/officeDocument/2006/relationships/slide" Target="slides/slide75.xml"/>
  <Relationship Id="rId78" Type="http://schemas.openxmlformats.org/officeDocument/2006/relationships/slide" Target="slides/slide76.xml"/>
  <Relationship Id="rId79" Type="http://schemas.openxmlformats.org/officeDocument/2006/relationships/slide" Target="slides/slide77.xml"/>
  <Relationship Id="rId80" Type="http://schemas.openxmlformats.org/officeDocument/2006/relationships/slide" Target="slides/slide78.xml"/>
  <Relationship Id="rId81" Type="http://schemas.openxmlformats.org/officeDocument/2006/relationships/slide" Target="slides/slide79.xml"/>
  <Relationship Id="rId82" Type="http://schemas.openxmlformats.org/officeDocument/2006/relationships/slide" Target="slides/slide80.xml"/>
  <Relationship Id="rId83" Type="http://schemas.openxmlformats.org/officeDocument/2006/relationships/slide" Target="slides/slide81.xml"/>
  <Relationship Id="rId84" Type="http://schemas.openxmlformats.org/officeDocument/2006/relationships/slide" Target="slides/slide82.xml"/>
  <Relationship Id="rId85" Type="http://schemas.openxmlformats.org/officeDocument/2006/relationships/slide" Target="slides/slide83.xml"/>
  <Relationship Id="rId86" Type="http://schemas.openxmlformats.org/officeDocument/2006/relationships/slide" Target="slides/slide84.xml"/>
  <Relationship Id="rId87" Type="http://schemas.openxmlformats.org/officeDocument/2006/relationships/slide" Target="slides/slide85.xml"/>
  <Relationship Id="rId88" Type="http://schemas.openxmlformats.org/officeDocument/2006/relationships/slide" Target="slides/slide86.xml"/>
  <Relationship Id="rId89" Type="http://schemas.openxmlformats.org/officeDocument/2006/relationships/slide" Target="slides/slide87.xml"/>
  <Relationship Id="rId90" Type="http://schemas.openxmlformats.org/officeDocument/2006/relationships/slide" Target="slides/slide88.xml"/>
  <Relationship Id="rId91" Type="http://schemas.openxmlformats.org/officeDocument/2006/relationships/slide" Target="slides/slide89.xml"/>
  <Relationship Id="rId92" Type="http://schemas.openxmlformats.org/officeDocument/2006/relationships/slide" Target="slides/slide90.xml"/>
  <Relationship Id="rId93" Type="http://schemas.openxmlformats.org/officeDocument/2006/relationships/slide" Target="slides/slide91.xml"/>
  <Relationship Id="rId94" Type="http://schemas.openxmlformats.org/officeDocument/2006/relationships/slide" Target="slides/slide92.xml"/>
  <Relationship Id="rId95" Type="http://schemas.openxmlformats.org/officeDocument/2006/relationships/slide" Target="slides/slide93.xml"/>
  <Relationship Id="rId96" Type="http://schemas.openxmlformats.org/officeDocument/2006/relationships/slide" Target="slides/slide94.xml"/>
  <Relationship Id="rId97" Type="http://schemas.openxmlformats.org/officeDocument/2006/relationships/slide" Target="slides/slide95.xml"/>
  <Relationship Id="rId98" Type="http://schemas.openxmlformats.org/officeDocument/2006/relationships/slide" Target="slides/slide96.xml"/>
  <Relationship Id="rId99" Type="http://schemas.openxmlformats.org/officeDocument/2006/relationships/slide" Target="slides/slide97.xml"/>
  <Relationship Id="rId100" Type="http://schemas.openxmlformats.org/officeDocument/2006/relationships/slide" Target="slides/slide98.xml"/>
  <Relationship Id="rId101" Type="http://schemas.openxmlformats.org/officeDocument/2006/relationships/slide" Target="slides/slide99.xml"/>
  <Relationship Id="rId102" Type="http://schemas.openxmlformats.org/officeDocument/2006/relationships/slide" Target="slides/slide100.xml"/>
  <Relationship Id="rId103" Type="http://schemas.openxmlformats.org/officeDocument/2006/relationships/slide" Target="slides/slide101.xml"/>
  <Relationship Id="rId104" Type="http://schemas.openxmlformats.org/officeDocument/2006/relationships/slide" Target="slides/slide102.xml"/>
  <Relationship Id="rId105" Type="http://schemas.openxmlformats.org/officeDocument/2006/relationships/slide" Target="slides/slide103.xml"/>
  <Relationship Id="rId106" Type="http://schemas.openxmlformats.org/officeDocument/2006/relationships/slide" Target="slides/slide104.xml"/>
  <Relationship Id="rId107" Type="http://schemas.openxmlformats.org/officeDocument/2006/relationships/slide" Target="slides/slide105.xml"/>
  <Relationship Id="rId108" Type="http://schemas.openxmlformats.org/officeDocument/2006/relationships/slide" Target="slides/slide106.xml"/>
  <Relationship Id="rId109" Type="http://schemas.openxmlformats.org/officeDocument/2006/relationships/slide" Target="slides/slide107.xml"/>
  <Relationship Id="rId110" Type="http://schemas.openxmlformats.org/officeDocument/2006/relationships/slide" Target="slides/slide108.xml"/>
  <Relationship Id="rId111" Type="http://schemas.openxmlformats.org/officeDocument/2006/relationships/slide" Target="slides/slide109.xml"/>
  <Relationship Id="rId112" Type="http://schemas.openxmlformats.org/officeDocument/2006/relationships/slide" Target="slides/slide110.xml"/>
  <Relationship Id="rId113" Type="http://schemas.openxmlformats.org/officeDocument/2006/relationships/slide" Target="slides/slide111.xml"/>
  <Relationship Id="rId114" Type="http://schemas.openxmlformats.org/officeDocument/2006/relationships/slide" Target="slides/slide112.xml"/>
  <Relationship Id="rId115" Type="http://schemas.openxmlformats.org/officeDocument/2006/relationships/slide" Target="slides/slide113.xml"/>
  <Relationship Id="rId116" Type="http://schemas.openxmlformats.org/officeDocument/2006/relationships/slide" Target="slides/slide114.xml"/>
  <Relationship Id="rId117" Type="http://schemas.openxmlformats.org/officeDocument/2006/relationships/slide" Target="slides/slide115.xml"/>
  <Relationship Id="rId118" Type="http://schemas.openxmlformats.org/officeDocument/2006/relationships/slide" Target="slides/slide116.xml"/>
  <Relationship Id="rId119" Type="http://schemas.openxmlformats.org/officeDocument/2006/relationships/slide" Target="slides/slide117.xml"/>
  <Relationship Id="rId120" Type="http://schemas.openxmlformats.org/officeDocument/2006/relationships/slide" Target="slides/slide118.xml"/>
  <Relationship Id="rId121" Type="http://schemas.openxmlformats.org/officeDocument/2006/relationships/slide" Target="slides/slide119.xml"/>
  <Relationship Id="rId122" Type="http://schemas.openxmlformats.org/officeDocument/2006/relationships/slide" Target="slides/slide120.xml"/>
  <Relationship Id="rId123" Type="http://schemas.openxmlformats.org/officeDocument/2006/relationships/slide" Target="slides/slide121.xml"/>
  <Relationship Id="rId124" Type="http://schemas.openxmlformats.org/officeDocument/2006/relationships/slide" Target="slides/slide122.xml"/>
  <Relationship Id="rId125" Type="http://schemas.openxmlformats.org/officeDocument/2006/relationships/slide" Target="slides/slide123.xml"/>
  <Relationship Id="rId126" Type="http://schemas.openxmlformats.org/officeDocument/2006/relationships/slide" Target="slides/slide124.xml"/>
  <Relationship Id="rId127" Type="http://schemas.openxmlformats.org/officeDocument/2006/relationships/slide" Target="slides/slide125.xml"/>
  <Relationship Id="rId128" Type="http://schemas.openxmlformats.org/officeDocument/2006/relationships/slide" Target="slides/slide126.xml"/>
  <Relationship Id="rId129" Type="http://schemas.openxmlformats.org/officeDocument/2006/relationships/slide" Target="slides/slide127.xml"/>
  <Relationship Id="rId130" Type="http://schemas.openxmlformats.org/officeDocument/2006/relationships/slide" Target="slides/slide128.xml"/>
  <Relationship Id="rId131" Type="http://schemas.openxmlformats.org/officeDocument/2006/relationships/slide" Target="slides/slide129.xml"/>
  <Relationship Id="rId132" Type="http://schemas.openxmlformats.org/officeDocument/2006/relationships/slide" Target="slides/slide130.xml"/>
  <Relationship Id="rId133" Type="http://schemas.openxmlformats.org/officeDocument/2006/relationships/slide" Target="slides/slide131.xml"/>
  <Relationship Id="rId134" Type="http://schemas.openxmlformats.org/officeDocument/2006/relationships/slide" Target="slides/slide132.xml"/>
  <Relationship Id="rId135" Type="http://schemas.openxmlformats.org/officeDocument/2006/relationships/slide" Target="slides/slide133.xml"/>
  <Relationship Id="rId136" Type="http://schemas.openxmlformats.org/officeDocument/2006/relationships/slide" Target="slides/slide134.xml"/>
  <Relationship Id="rId137" Type="http://schemas.openxmlformats.org/officeDocument/2006/relationships/slide" Target="slides/slide135.xml"/>
  <Relationship Id="rId138" Type="http://schemas.openxmlformats.org/officeDocument/2006/relationships/slide" Target="slides/slide136.xml"/>
  <Relationship Id="rId139" Type="http://schemas.openxmlformats.org/officeDocument/2006/relationships/slide" Target="slides/slide137.xml"/>
  <Relationship Id="rId140" Type="http://schemas.openxmlformats.org/officeDocument/2006/relationships/slide" Target="slides/slide138.xml"/>
  <Relationship Id="rId141" Type="http://schemas.openxmlformats.org/officeDocument/2006/relationships/slide" Target="slides/slide139.xml"/>
  <Relationship Id="rId142" Type="http://schemas.openxmlformats.org/officeDocument/2006/relationships/slide" Target="slides/slide140.xml"/>
  <Relationship Id="rId143" Type="http://schemas.openxmlformats.org/officeDocument/2006/relationships/slide" Target="slides/slide141.xml"/>
  <Relationship Id="rId144" Type="http://schemas.openxmlformats.org/officeDocument/2006/relationships/slide" Target="slides/slide142.xml"/>
  <Relationship Id="rId145" Type="http://schemas.openxmlformats.org/officeDocument/2006/relationships/slide" Target="slides/slide143.xml"/>
  <Relationship Id="rId146" Type="http://schemas.openxmlformats.org/officeDocument/2006/relationships/slide" Target="slides/slide144.xml"/>
  <Relationship Id="rId147" Type="http://schemas.openxmlformats.org/officeDocument/2006/relationships/slide" Target="slides/slide145.xml"/>
  <Relationship Id="rId148" Type="http://schemas.openxmlformats.org/officeDocument/2006/relationships/slide" Target="slides/slide146.xml"/>
  <Relationship Id="rId149" Type="http://schemas.openxmlformats.org/officeDocument/2006/relationships/slide" Target="slides/slide147.xml"/>
  <Relationship Id="rId150" Type="http://schemas.openxmlformats.org/officeDocument/2006/relationships/slide" Target="slides/slide148.xml"/>
  <Relationship Id="rId151" Type="http://schemas.openxmlformats.org/officeDocument/2006/relationships/slide" Target="slides/slide149.xml"/>
  <Relationship Id="rId152" Type="http://schemas.openxmlformats.org/officeDocument/2006/relationships/slide" Target="slides/slide150.xml"/>
  <Relationship Id="rId153" Type="http://schemas.openxmlformats.org/officeDocument/2006/relationships/slide" Target="slides/slide151.xml"/>
  <Relationship Id="rId154" Type="http://schemas.openxmlformats.org/officeDocument/2006/relationships/slide" Target="slides/slide152.xml"/>
  <Relationship Id="rId155" Type="http://schemas.openxmlformats.org/officeDocument/2006/relationships/slide" Target="slides/slide153.xml"/>
  <Relationship Id="rId156" Type="http://schemas.openxmlformats.org/officeDocument/2006/relationships/slide" Target="slides/slide154.xml"/>
  <Relationship Id="rId157" Type="http://schemas.openxmlformats.org/officeDocument/2006/relationships/slide" Target="slides/slide155.xml"/>
  <Relationship Id="rId158" Type="http://schemas.openxmlformats.org/officeDocument/2006/relationships/slide" Target="slides/slide156.xml"/>
  <Relationship Id="rId159" Type="http://schemas.openxmlformats.org/officeDocument/2006/relationships/slide" Target="slides/slide157.xml"/>
  <Relationship Id="rId160" Type="http://schemas.openxmlformats.org/officeDocument/2006/relationships/slide" Target="slides/slide158.xml"/>
  <Relationship Id="rId161" Type="http://schemas.openxmlformats.org/officeDocument/2006/relationships/slide" Target="slides/slide159.xml"/>
  <Relationship Id="rId162" Type="http://schemas.openxmlformats.org/officeDocument/2006/relationships/slide" Target="slides/slide160.xml"/>
  <Relationship Id="rId163" Type="http://schemas.openxmlformats.org/officeDocument/2006/relationships/slide" Target="slides/slide161.xml"/>
  <Relationship Id="rId164" Type="http://schemas.openxmlformats.org/officeDocument/2006/relationships/slide" Target="slides/slide162.xml"/>
  <Relationship Id="rId165" Type="http://schemas.openxmlformats.org/officeDocument/2006/relationships/slide" Target="slides/slide163.xml"/>
  <Relationship Id="rId166" Type="http://schemas.openxmlformats.org/officeDocument/2006/relationships/slide" Target="slides/slide164.xml"/>
  <Relationship Id="rId167" Type="http://schemas.openxmlformats.org/officeDocument/2006/relationships/slide" Target="slides/slide165.xml"/>
  <Relationship Id="rId168" Type="http://schemas.openxmlformats.org/officeDocument/2006/relationships/slide" Target="slides/slide166.xml"/>
  <Relationship Id="rId169" Type="http://schemas.openxmlformats.org/officeDocument/2006/relationships/slide" Target="slides/slide167.xml"/>
  <Relationship Id="rId170" Type="http://schemas.openxmlformats.org/officeDocument/2006/relationships/slide" Target="slides/slide168.xml"/>
  <Relationship Id="rId171" Type="http://schemas.openxmlformats.org/officeDocument/2006/relationships/slide" Target="slides/slide169.xml"/>
  <Relationship Id="rId172" Type="http://schemas.openxmlformats.org/officeDocument/2006/relationships/slide" Target="slides/slide170.xml"/>
  <Relationship Id="rId173" Type="http://schemas.openxmlformats.org/officeDocument/2006/relationships/slide" Target="slides/slide171.xml"/>
  <Relationship Id="rId174" Type="http://schemas.openxmlformats.org/officeDocument/2006/relationships/slide" Target="slides/slide172.xml"/>
  <Relationship Id="rId175" Type="http://schemas.openxmlformats.org/officeDocument/2006/relationships/slide" Target="slides/slide173.xml"/>
  <Relationship Id="rId176" Type="http://schemas.openxmlformats.org/officeDocument/2006/relationships/slide" Target="slides/slide174.xml"/>
  <Relationship Id="rId177" Type="http://schemas.openxmlformats.org/officeDocument/2006/relationships/slide" Target="slides/slide175.xml"/>
  <Relationship Id="rId178" Type="http://schemas.openxmlformats.org/officeDocument/2006/relationships/slide" Target="slides/slide176.xml"/>
  <Relationship Id="rId179" Type="http://schemas.openxmlformats.org/officeDocument/2006/relationships/slide" Target="slides/slide177.xml"/>
  <Relationship Id="rId180" Type="http://schemas.openxmlformats.org/officeDocument/2006/relationships/slide" Target="slides/slide178.xml"/>
  <Relationship Id="rId181" Type="http://schemas.openxmlformats.org/officeDocument/2006/relationships/slide" Target="slides/slide179.xml"/>
  <Relationship Id="rId182" Type="http://schemas.openxmlformats.org/officeDocument/2006/relationships/slide" Target="slides/slide180.xml"/>
  <Relationship Id="rId183" Type="http://schemas.openxmlformats.org/officeDocument/2006/relationships/slide" Target="slides/slide181.xml"/>
  <Relationship Id="rId184" Type="http://schemas.openxmlformats.org/officeDocument/2006/relationships/presProps" Target="presProps.xml"/>
  <Relationship Id="rId185" Type="http://schemas.openxmlformats.org/officeDocument/2006/relationships/viewProps" Target="viewProps.xml"/>
  <Relationship Id="rId186" Type="http://schemas.openxmlformats.org/officeDocument/2006/relationships/tableStyles" Target="tableStyles.xml"/>
</Relationships>

</file>

<file path=ppt/media/Eca_color10.png>
</file>

<file path=ppt/media/Eca_color100.png>
</file>

<file path=ppt/media/Eca_color102.png>
</file>

<file path=ppt/media/Eca_color104.png>
</file>

<file path=ppt/media/Eca_color106.png>
</file>

<file path=ppt/media/Eca_color108.png>
</file>

<file path=ppt/media/Eca_color110.png>
</file>

<file path=ppt/media/Eca_color112.png>
</file>

<file path=ppt/media/Eca_color114.png>
</file>

<file path=ppt/media/Eca_color116.png>
</file>

<file path=ppt/media/Eca_color118.png>
</file>

<file path=ppt/media/Eca_color12.png>
</file>

<file path=ppt/media/Eca_color120.png>
</file>

<file path=ppt/media/Eca_color122.png>
</file>

<file path=ppt/media/Eca_color124.png>
</file>

<file path=ppt/media/Eca_color126.png>
</file>

<file path=ppt/media/Eca_color128.png>
</file>

<file path=ppt/media/Eca_color130.png>
</file>

<file path=ppt/media/Eca_color132.png>
</file>

<file path=ppt/media/Eca_color134.png>
</file>

<file path=ppt/media/Eca_color136.png>
</file>

<file path=ppt/media/Eca_color138.png>
</file>

<file path=ppt/media/Eca_color14.png>
</file>

<file path=ppt/media/Eca_color140.png>
</file>

<file path=ppt/media/Eca_color142.png>
</file>

<file path=ppt/media/Eca_color144.png>
</file>

<file path=ppt/media/Eca_color146.png>
</file>

<file path=ppt/media/Eca_color148.png>
</file>

<file path=ppt/media/Eca_color150.png>
</file>

<file path=ppt/media/Eca_color152.png>
</file>

<file path=ppt/media/Eca_color154.png>
</file>

<file path=ppt/media/Eca_color156.png>
</file>

<file path=ppt/media/Eca_color158.png>
</file>

<file path=ppt/media/Eca_color16.png>
</file>

<file path=ppt/media/Eca_color160.png>
</file>

<file path=ppt/media/Eca_color162.png>
</file>

<file path=ppt/media/Eca_color164.png>
</file>

<file path=ppt/media/Eca_color166.png>
</file>

<file path=ppt/media/Eca_color168.png>
</file>

<file path=ppt/media/Eca_color170.png>
</file>

<file path=ppt/media/Eca_color172.png>
</file>

<file path=ppt/media/Eca_color174.png>
</file>

<file path=ppt/media/Eca_color176.png>
</file>

<file path=ppt/media/Eca_color178.png>
</file>

<file path=ppt/media/Eca_color18.png>
</file>

<file path=ppt/media/Eca_color180.png>
</file>

<file path=ppt/media/Eca_color182.png>
</file>

<file path=ppt/media/Eca_color184.png>
</file>

<file path=ppt/media/Eca_color186.png>
</file>

<file path=ppt/media/Eca_color188.png>
</file>

<file path=ppt/media/Eca_color190.png>
</file>

<file path=ppt/media/Eca_color192.png>
</file>

<file path=ppt/media/Eca_color194.png>
</file>

<file path=ppt/media/Eca_color196.png>
</file>

<file path=ppt/media/Eca_color198.png>
</file>

<file path=ppt/media/Eca_color2.png>
</file>

<file path=ppt/media/Eca_color20.png>
</file>

<file path=ppt/media/Eca_color200.png>
</file>

<file path=ppt/media/Eca_color202.png>
</file>

<file path=ppt/media/Eca_color204.png>
</file>

<file path=ppt/media/Eca_color206.png>
</file>

<file path=ppt/media/Eca_color208.png>
</file>

<file path=ppt/media/Eca_color210.png>
</file>

<file path=ppt/media/Eca_color212.png>
</file>

<file path=ppt/media/Eca_color214.png>
</file>

<file path=ppt/media/Eca_color216.png>
</file>

<file path=ppt/media/Eca_color218.png>
</file>

<file path=ppt/media/Eca_color22.png>
</file>

<file path=ppt/media/Eca_color220.png>
</file>

<file path=ppt/media/Eca_color222.png>
</file>

<file path=ppt/media/Eca_color224.png>
</file>

<file path=ppt/media/Eca_color226.png>
</file>

<file path=ppt/media/Eca_color228.png>
</file>

<file path=ppt/media/Eca_color230.png>
</file>

<file path=ppt/media/Eca_color232.png>
</file>

<file path=ppt/media/Eca_color234.png>
</file>

<file path=ppt/media/Eca_color236.png>
</file>

<file path=ppt/media/Eca_color238.png>
</file>

<file path=ppt/media/Eca_color24.png>
</file>

<file path=ppt/media/Eca_color240.png>
</file>

<file path=ppt/media/Eca_color242.png>
</file>

<file path=ppt/media/Eca_color244.png>
</file>

<file path=ppt/media/Eca_color246.png>
</file>

<file path=ppt/media/Eca_color248.png>
</file>

<file path=ppt/media/Eca_color250.png>
</file>

<file path=ppt/media/Eca_color252.png>
</file>

<file path=ppt/media/Eca_color254.png>
</file>

<file path=ppt/media/Eca_color256.png>
</file>

<file path=ppt/media/Eca_color258.png>
</file>

<file path=ppt/media/Eca_color26.png>
</file>

<file path=ppt/media/Eca_color260.png>
</file>

<file path=ppt/media/Eca_color262.png>
</file>

<file path=ppt/media/Eca_color264.png>
</file>

<file path=ppt/media/Eca_color266.png>
</file>

<file path=ppt/media/Eca_color268.png>
</file>

<file path=ppt/media/Eca_color270.png>
</file>

<file path=ppt/media/Eca_color272.png>
</file>

<file path=ppt/media/Eca_color274.png>
</file>

<file path=ppt/media/Eca_color276.png>
</file>

<file path=ppt/media/Eca_color278.png>
</file>

<file path=ppt/media/Eca_color28.png>
</file>

<file path=ppt/media/Eca_color280.png>
</file>

<file path=ppt/media/Eca_color282.png>
</file>

<file path=ppt/media/Eca_color284.png>
</file>

<file path=ppt/media/Eca_color286.png>
</file>

<file path=ppt/media/Eca_color288.png>
</file>

<file path=ppt/media/Eca_color290.png>
</file>

<file path=ppt/media/Eca_color292.png>
</file>

<file path=ppt/media/Eca_color294.png>
</file>

<file path=ppt/media/Eca_color296.png>
</file>

<file path=ppt/media/Eca_color298.png>
</file>

<file path=ppt/media/Eca_color30.png>
</file>

<file path=ppt/media/Eca_color300.png>
</file>

<file path=ppt/media/Eca_color302.png>
</file>

<file path=ppt/media/Eca_color304.png>
</file>

<file path=ppt/media/Eca_color306.png>
</file>

<file path=ppt/media/Eca_color308.png>
</file>

<file path=ppt/media/Eca_color310.png>
</file>

<file path=ppt/media/Eca_color312.png>
</file>

<file path=ppt/media/Eca_color314.png>
</file>

<file path=ppt/media/Eca_color316.png>
</file>

<file path=ppt/media/Eca_color318.png>
</file>

<file path=ppt/media/Eca_color32.png>
</file>

<file path=ppt/media/Eca_color320.png>
</file>

<file path=ppt/media/Eca_color322.png>
</file>

<file path=ppt/media/Eca_color324.png>
</file>

<file path=ppt/media/Eca_color326.png>
</file>

<file path=ppt/media/Eca_color328.png>
</file>

<file path=ppt/media/Eca_color330.png>
</file>

<file path=ppt/media/Eca_color332.png>
</file>

<file path=ppt/media/Eca_color334.png>
</file>

<file path=ppt/media/Eca_color336.png>
</file>

<file path=ppt/media/Eca_color338.png>
</file>

<file path=ppt/media/Eca_color34.png>
</file>

<file path=ppt/media/Eca_color340.png>
</file>

<file path=ppt/media/Eca_color342.png>
</file>

<file path=ppt/media/Eca_color344.png>
</file>

<file path=ppt/media/Eca_color346.png>
</file>

<file path=ppt/media/Eca_color348.png>
</file>

<file path=ppt/media/Eca_color350.png>
</file>

<file path=ppt/media/Eca_color352.png>
</file>

<file path=ppt/media/Eca_color354.png>
</file>

<file path=ppt/media/Eca_color356.png>
</file>

<file path=ppt/media/Eca_color358.png>
</file>

<file path=ppt/media/Eca_color36.png>
</file>

<file path=ppt/media/Eca_color360.png>
</file>

<file path=ppt/media/Eca_color362.png>
</file>

<file path=ppt/media/Eca_color38.png>
</file>

<file path=ppt/media/Eca_color4.png>
</file>

<file path=ppt/media/Eca_color40.png>
</file>

<file path=ppt/media/Eca_color42.png>
</file>

<file path=ppt/media/Eca_color44.png>
</file>

<file path=ppt/media/Eca_color46.png>
</file>

<file path=ppt/media/Eca_color48.png>
</file>

<file path=ppt/media/Eca_color50.png>
</file>

<file path=ppt/media/Eca_color52.png>
</file>

<file path=ppt/media/Eca_color54.png>
</file>

<file path=ppt/media/Eca_color56.png>
</file>

<file path=ppt/media/Eca_color58.png>
</file>

<file path=ppt/media/Eca_color6.png>
</file>

<file path=ppt/media/Eca_color60.png>
</file>

<file path=ppt/media/Eca_color62.png>
</file>

<file path=ppt/media/Eca_color64.png>
</file>

<file path=ppt/media/Eca_color66.png>
</file>

<file path=ppt/media/Eca_color68.png>
</file>

<file path=ppt/media/Eca_color70.png>
</file>

<file path=ppt/media/Eca_color72.png>
</file>

<file path=ppt/media/Eca_color74.png>
</file>

<file path=ppt/media/Eca_color76.png>
</file>

<file path=ppt/media/Eca_color78.png>
</file>

<file path=ppt/media/Eca_color8.png>
</file>

<file path=ppt/media/Eca_color80.png>
</file>

<file path=ppt/media/Eca_color82.png>
</file>

<file path=ppt/media/Eca_color84.png>
</file>

<file path=ppt/media/Eca_color86.png>
</file>

<file path=ppt/media/Eca_color88.png>
</file>

<file path=ppt/media/Eca_color90.png>
</file>

<file path=ppt/media/Eca_color92.png>
</file>

<file path=ppt/media/Eca_color94.png>
</file>

<file path=ppt/media/Eca_color96.png>
</file>

<file path=ppt/media/Eca_color98.png>
</file>

<file path=ppt/media/logo_e1.png>
</file>

<file path=ppt/media/logo_e101.png>
</file>

<file path=ppt/media/logo_e103.png>
</file>

<file path=ppt/media/logo_e105.png>
</file>

<file path=ppt/media/logo_e107.png>
</file>

<file path=ppt/media/logo_e109.png>
</file>

<file path=ppt/media/logo_e11.png>
</file>

<file path=ppt/media/logo_e111.png>
</file>

<file path=ppt/media/logo_e113.png>
</file>

<file path=ppt/media/logo_e115.png>
</file>

<file path=ppt/media/logo_e117.png>
</file>

<file path=ppt/media/logo_e119.png>
</file>

<file path=ppt/media/logo_e121.png>
</file>

<file path=ppt/media/logo_e123.png>
</file>

<file path=ppt/media/logo_e125.png>
</file>

<file path=ppt/media/logo_e127.png>
</file>

<file path=ppt/media/logo_e129.png>
</file>

<file path=ppt/media/logo_e13.png>
</file>

<file path=ppt/media/logo_e131.png>
</file>

<file path=ppt/media/logo_e133.png>
</file>

<file path=ppt/media/logo_e135.png>
</file>

<file path=ppt/media/logo_e137.png>
</file>

<file path=ppt/media/logo_e139.png>
</file>

<file path=ppt/media/logo_e141.png>
</file>

<file path=ppt/media/logo_e143.png>
</file>

<file path=ppt/media/logo_e145.png>
</file>

<file path=ppt/media/logo_e147.png>
</file>

<file path=ppt/media/logo_e149.png>
</file>

<file path=ppt/media/logo_e15.png>
</file>

<file path=ppt/media/logo_e151.png>
</file>

<file path=ppt/media/logo_e153.png>
</file>

<file path=ppt/media/logo_e155.png>
</file>

<file path=ppt/media/logo_e157.png>
</file>

<file path=ppt/media/logo_e159.png>
</file>

<file path=ppt/media/logo_e161.png>
</file>

<file path=ppt/media/logo_e163.png>
</file>

<file path=ppt/media/logo_e165.png>
</file>

<file path=ppt/media/logo_e167.png>
</file>

<file path=ppt/media/logo_e169.png>
</file>

<file path=ppt/media/logo_e17.png>
</file>

<file path=ppt/media/logo_e171.png>
</file>

<file path=ppt/media/logo_e173.png>
</file>

<file path=ppt/media/logo_e175.png>
</file>

<file path=ppt/media/logo_e177.png>
</file>

<file path=ppt/media/logo_e179.png>
</file>

<file path=ppt/media/logo_e181.png>
</file>

<file path=ppt/media/logo_e183.png>
</file>

<file path=ppt/media/logo_e185.png>
</file>

<file path=ppt/media/logo_e187.png>
</file>

<file path=ppt/media/logo_e189.png>
</file>

<file path=ppt/media/logo_e19.png>
</file>

<file path=ppt/media/logo_e191.png>
</file>

<file path=ppt/media/logo_e193.png>
</file>

<file path=ppt/media/logo_e195.png>
</file>

<file path=ppt/media/logo_e197.png>
</file>

<file path=ppt/media/logo_e199.png>
</file>

<file path=ppt/media/logo_e201.png>
</file>

<file path=ppt/media/logo_e203.png>
</file>

<file path=ppt/media/logo_e205.png>
</file>

<file path=ppt/media/logo_e207.png>
</file>

<file path=ppt/media/logo_e209.png>
</file>

<file path=ppt/media/logo_e21.png>
</file>

<file path=ppt/media/logo_e211.png>
</file>

<file path=ppt/media/logo_e213.png>
</file>

<file path=ppt/media/logo_e215.png>
</file>

<file path=ppt/media/logo_e217.png>
</file>

<file path=ppt/media/logo_e219.png>
</file>

<file path=ppt/media/logo_e221.png>
</file>

<file path=ppt/media/logo_e223.png>
</file>

<file path=ppt/media/logo_e225.png>
</file>

<file path=ppt/media/logo_e227.png>
</file>

<file path=ppt/media/logo_e229.png>
</file>

<file path=ppt/media/logo_e23.png>
</file>

<file path=ppt/media/logo_e231.png>
</file>

<file path=ppt/media/logo_e233.png>
</file>

<file path=ppt/media/logo_e235.png>
</file>

<file path=ppt/media/logo_e237.png>
</file>

<file path=ppt/media/logo_e239.png>
</file>

<file path=ppt/media/logo_e241.png>
</file>

<file path=ppt/media/logo_e243.png>
</file>

<file path=ppt/media/logo_e245.png>
</file>

<file path=ppt/media/logo_e247.png>
</file>

<file path=ppt/media/logo_e249.png>
</file>

<file path=ppt/media/logo_e25.png>
</file>

<file path=ppt/media/logo_e251.png>
</file>

<file path=ppt/media/logo_e253.png>
</file>

<file path=ppt/media/logo_e255.png>
</file>

<file path=ppt/media/logo_e257.png>
</file>

<file path=ppt/media/logo_e259.png>
</file>

<file path=ppt/media/logo_e261.png>
</file>

<file path=ppt/media/logo_e263.png>
</file>

<file path=ppt/media/logo_e265.png>
</file>

<file path=ppt/media/logo_e267.png>
</file>

<file path=ppt/media/logo_e269.png>
</file>

<file path=ppt/media/logo_e27.png>
</file>

<file path=ppt/media/logo_e271.png>
</file>

<file path=ppt/media/logo_e273.png>
</file>

<file path=ppt/media/logo_e275.png>
</file>

<file path=ppt/media/logo_e277.png>
</file>

<file path=ppt/media/logo_e279.png>
</file>

<file path=ppt/media/logo_e281.png>
</file>

<file path=ppt/media/logo_e283.png>
</file>

<file path=ppt/media/logo_e285.png>
</file>

<file path=ppt/media/logo_e287.png>
</file>

<file path=ppt/media/logo_e289.png>
</file>

<file path=ppt/media/logo_e29.png>
</file>

<file path=ppt/media/logo_e291.png>
</file>

<file path=ppt/media/logo_e293.png>
</file>

<file path=ppt/media/logo_e295.png>
</file>

<file path=ppt/media/logo_e297.png>
</file>

<file path=ppt/media/logo_e299.png>
</file>

<file path=ppt/media/logo_e3.png>
</file>

<file path=ppt/media/logo_e301.png>
</file>

<file path=ppt/media/logo_e303.png>
</file>

<file path=ppt/media/logo_e305.png>
</file>

<file path=ppt/media/logo_e307.png>
</file>

<file path=ppt/media/logo_e309.png>
</file>

<file path=ppt/media/logo_e31.png>
</file>

<file path=ppt/media/logo_e311.png>
</file>

<file path=ppt/media/logo_e313.png>
</file>

<file path=ppt/media/logo_e315.png>
</file>

<file path=ppt/media/logo_e317.png>
</file>

<file path=ppt/media/logo_e319.png>
</file>

<file path=ppt/media/logo_e321.png>
</file>

<file path=ppt/media/logo_e323.png>
</file>

<file path=ppt/media/logo_e325.png>
</file>

<file path=ppt/media/logo_e327.png>
</file>

<file path=ppt/media/logo_e329.png>
</file>

<file path=ppt/media/logo_e33.png>
</file>

<file path=ppt/media/logo_e331.png>
</file>

<file path=ppt/media/logo_e333.png>
</file>

<file path=ppt/media/logo_e335.png>
</file>

<file path=ppt/media/logo_e337.png>
</file>

<file path=ppt/media/logo_e339.png>
</file>

<file path=ppt/media/logo_e341.png>
</file>

<file path=ppt/media/logo_e343.png>
</file>

<file path=ppt/media/logo_e345.png>
</file>

<file path=ppt/media/logo_e347.png>
</file>

<file path=ppt/media/logo_e349.png>
</file>

<file path=ppt/media/logo_e35.png>
</file>

<file path=ppt/media/logo_e351.png>
</file>

<file path=ppt/media/logo_e353.png>
</file>

<file path=ppt/media/logo_e355.png>
</file>

<file path=ppt/media/logo_e357.png>
</file>

<file path=ppt/media/logo_e359.png>
</file>

<file path=ppt/media/logo_e361.png>
</file>

<file path=ppt/media/logo_e37.png>
</file>

<file path=ppt/media/logo_e39.png>
</file>

<file path=ppt/media/logo_e41.png>
</file>

<file path=ppt/media/logo_e43.png>
</file>

<file path=ppt/media/logo_e45.png>
</file>

<file path=ppt/media/logo_e47.png>
</file>

<file path=ppt/media/logo_e49.png>
</file>

<file path=ppt/media/logo_e5.png>
</file>

<file path=ppt/media/logo_e51.png>
</file>

<file path=ppt/media/logo_e53.png>
</file>

<file path=ppt/media/logo_e55.png>
</file>

<file path=ppt/media/logo_e57.png>
</file>

<file path=ppt/media/logo_e59.png>
</file>

<file path=ppt/media/logo_e61.png>
</file>

<file path=ppt/media/logo_e63.png>
</file>

<file path=ppt/media/logo_e65.png>
</file>

<file path=ppt/media/logo_e67.png>
</file>

<file path=ppt/media/logo_e69.png>
</file>

<file path=ppt/media/logo_e7.png>
</file>

<file path=ppt/media/logo_e71.png>
</file>

<file path=ppt/media/logo_e73.png>
</file>

<file path=ppt/media/logo_e75.png>
</file>

<file path=ppt/media/logo_e77.png>
</file>

<file path=ppt/media/logo_e79.png>
</file>

<file path=ppt/media/logo_e81.png>
</file>

<file path=ppt/media/logo_e83.png>
</file>

<file path=ppt/media/logo_e85.png>
</file>

<file path=ppt/media/logo_e87.png>
</file>

<file path=ppt/media/logo_e89.png>
</file>

<file path=ppt/media/logo_e9.png>
</file>

<file path=ppt/media/logo_e91.png>
</file>

<file path=ppt/media/logo_e93.png>
</file>

<file path=ppt/media/logo_e95.png>
</file>

<file path=ppt/media/logo_e97.png>
</file>

<file path=ppt/media/logo_e99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249801009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.png"/>
  <Relationship Id="rId3" Type="http://schemas.openxmlformats.org/officeDocument/2006/relationships/image" Target="../media/Eca_color2.png"/>
</Relationships>

</file>

<file path=ppt/slides/_rels/slide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.png"/>
  <Relationship Id="rId3" Type="http://schemas.openxmlformats.org/officeDocument/2006/relationships/image" Target="../media/Eca_color20.png"/>
</Relationships>

</file>

<file path=ppt/slides/_rels/slide10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9.png"/>
  <Relationship Id="rId3" Type="http://schemas.openxmlformats.org/officeDocument/2006/relationships/image" Target="../media/Eca_color200.png"/>
</Relationships>

</file>

<file path=ppt/slides/_rels/slide10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01.png"/>
  <Relationship Id="rId3" Type="http://schemas.openxmlformats.org/officeDocument/2006/relationships/image" Target="../media/Eca_color202.png"/>
</Relationships>

</file>

<file path=ppt/slides/_rels/slide10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03.png"/>
  <Relationship Id="rId3" Type="http://schemas.openxmlformats.org/officeDocument/2006/relationships/image" Target="../media/Eca_color204.png"/>
</Relationships>

</file>

<file path=ppt/slides/_rels/slide10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05.png"/>
  <Relationship Id="rId3" Type="http://schemas.openxmlformats.org/officeDocument/2006/relationships/image" Target="../media/Eca_color206.png"/>
</Relationships>

</file>

<file path=ppt/slides/_rels/slide10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07.png"/>
  <Relationship Id="rId3" Type="http://schemas.openxmlformats.org/officeDocument/2006/relationships/image" Target="../media/Eca_color208.png"/>
</Relationships>

</file>

<file path=ppt/slides/_rels/slide10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09.png"/>
  <Relationship Id="rId3" Type="http://schemas.openxmlformats.org/officeDocument/2006/relationships/image" Target="../media/Eca_color210.png"/>
</Relationships>

</file>

<file path=ppt/slides/_rels/slide10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1.png"/>
  <Relationship Id="rId3" Type="http://schemas.openxmlformats.org/officeDocument/2006/relationships/image" Target="../media/Eca_color212.png"/>
</Relationships>

</file>

<file path=ppt/slides/_rels/slide10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3.png"/>
  <Relationship Id="rId3" Type="http://schemas.openxmlformats.org/officeDocument/2006/relationships/image" Target="../media/Eca_color214.png"/>
</Relationships>

</file>

<file path=ppt/slides/_rels/slide10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5.png"/>
  <Relationship Id="rId3" Type="http://schemas.openxmlformats.org/officeDocument/2006/relationships/image" Target="../media/Eca_color216.png"/>
</Relationships>

</file>

<file path=ppt/slides/_rels/slide10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7.png"/>
  <Relationship Id="rId3" Type="http://schemas.openxmlformats.org/officeDocument/2006/relationships/image" Target="../media/Eca_color218.png"/>
</Relationships>

</file>

<file path=ppt/slides/_rels/slide1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.png"/>
  <Relationship Id="rId3" Type="http://schemas.openxmlformats.org/officeDocument/2006/relationships/image" Target="../media/Eca_color22.png"/>
</Relationships>

</file>

<file path=ppt/slides/_rels/slide1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9.png"/>
  <Relationship Id="rId3" Type="http://schemas.openxmlformats.org/officeDocument/2006/relationships/image" Target="../media/Eca_color220.png"/>
</Relationships>

</file>

<file path=ppt/slides/_rels/slide11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21.png"/>
  <Relationship Id="rId3" Type="http://schemas.openxmlformats.org/officeDocument/2006/relationships/image" Target="../media/Eca_color222.png"/>
</Relationships>

</file>

<file path=ppt/slides/_rels/slide11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23.png"/>
  <Relationship Id="rId3" Type="http://schemas.openxmlformats.org/officeDocument/2006/relationships/image" Target="../media/Eca_color224.png"/>
</Relationships>

</file>

<file path=ppt/slides/_rels/slide11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25.png"/>
  <Relationship Id="rId3" Type="http://schemas.openxmlformats.org/officeDocument/2006/relationships/image" Target="../media/Eca_color226.png"/>
</Relationships>

</file>

<file path=ppt/slides/_rels/slide11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27.png"/>
  <Relationship Id="rId3" Type="http://schemas.openxmlformats.org/officeDocument/2006/relationships/image" Target="../media/Eca_color228.png"/>
</Relationships>

</file>

<file path=ppt/slides/_rels/slide11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29.png"/>
  <Relationship Id="rId3" Type="http://schemas.openxmlformats.org/officeDocument/2006/relationships/image" Target="../media/Eca_color230.png"/>
</Relationships>

</file>

<file path=ppt/slides/_rels/slide11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1.png"/>
  <Relationship Id="rId3" Type="http://schemas.openxmlformats.org/officeDocument/2006/relationships/image" Target="../media/Eca_color232.png"/>
</Relationships>

</file>

<file path=ppt/slides/_rels/slide11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3.png"/>
  <Relationship Id="rId3" Type="http://schemas.openxmlformats.org/officeDocument/2006/relationships/image" Target="../media/Eca_color234.png"/>
</Relationships>

</file>

<file path=ppt/slides/_rels/slide11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5.png"/>
  <Relationship Id="rId3" Type="http://schemas.openxmlformats.org/officeDocument/2006/relationships/image" Target="../media/Eca_color236.png"/>
</Relationships>

</file>

<file path=ppt/slides/_rels/slide11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7.png"/>
  <Relationship Id="rId3" Type="http://schemas.openxmlformats.org/officeDocument/2006/relationships/image" Target="../media/Eca_color238.png"/>
</Relationships>

</file>

<file path=ppt/slides/_rels/slide1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.png"/>
  <Relationship Id="rId3" Type="http://schemas.openxmlformats.org/officeDocument/2006/relationships/image" Target="../media/Eca_color24.png"/>
</Relationships>

</file>

<file path=ppt/slides/_rels/slide12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9.png"/>
  <Relationship Id="rId3" Type="http://schemas.openxmlformats.org/officeDocument/2006/relationships/image" Target="../media/Eca_color240.png"/>
</Relationships>

</file>

<file path=ppt/slides/_rels/slide12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41.png"/>
  <Relationship Id="rId3" Type="http://schemas.openxmlformats.org/officeDocument/2006/relationships/image" Target="../media/Eca_color242.png"/>
</Relationships>

</file>

<file path=ppt/slides/_rels/slide12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43.png"/>
  <Relationship Id="rId3" Type="http://schemas.openxmlformats.org/officeDocument/2006/relationships/image" Target="../media/Eca_color244.png"/>
</Relationships>

</file>

<file path=ppt/slides/_rels/slide12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45.png"/>
  <Relationship Id="rId3" Type="http://schemas.openxmlformats.org/officeDocument/2006/relationships/image" Target="../media/Eca_color246.png"/>
</Relationships>

</file>

<file path=ppt/slides/_rels/slide12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47.png"/>
  <Relationship Id="rId3" Type="http://schemas.openxmlformats.org/officeDocument/2006/relationships/image" Target="../media/Eca_color248.png"/>
</Relationships>

</file>

<file path=ppt/slides/_rels/slide12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49.png"/>
  <Relationship Id="rId3" Type="http://schemas.openxmlformats.org/officeDocument/2006/relationships/image" Target="../media/Eca_color250.png"/>
</Relationships>

</file>

<file path=ppt/slides/_rels/slide12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1.png"/>
  <Relationship Id="rId3" Type="http://schemas.openxmlformats.org/officeDocument/2006/relationships/image" Target="../media/Eca_color252.png"/>
</Relationships>

</file>

<file path=ppt/slides/_rels/slide12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3.png"/>
  <Relationship Id="rId3" Type="http://schemas.openxmlformats.org/officeDocument/2006/relationships/image" Target="../media/Eca_color254.png"/>
</Relationships>

</file>

<file path=ppt/slides/_rels/slide12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5.png"/>
  <Relationship Id="rId3" Type="http://schemas.openxmlformats.org/officeDocument/2006/relationships/image" Target="../media/Eca_color256.png"/>
</Relationships>

</file>

<file path=ppt/slides/_rels/slide12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7.png"/>
  <Relationship Id="rId3" Type="http://schemas.openxmlformats.org/officeDocument/2006/relationships/image" Target="../media/Eca_color258.png"/>
</Relationships>

</file>

<file path=ppt/slides/_rels/slide1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.png"/>
  <Relationship Id="rId3" Type="http://schemas.openxmlformats.org/officeDocument/2006/relationships/image" Target="../media/Eca_color26.png"/>
</Relationships>

</file>

<file path=ppt/slides/_rels/slide13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9.png"/>
  <Relationship Id="rId3" Type="http://schemas.openxmlformats.org/officeDocument/2006/relationships/image" Target="../media/Eca_color260.png"/>
</Relationships>

</file>

<file path=ppt/slides/_rels/slide13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61.png"/>
  <Relationship Id="rId3" Type="http://schemas.openxmlformats.org/officeDocument/2006/relationships/image" Target="../media/Eca_color262.png"/>
</Relationships>

</file>

<file path=ppt/slides/_rels/slide13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63.png"/>
  <Relationship Id="rId3" Type="http://schemas.openxmlformats.org/officeDocument/2006/relationships/image" Target="../media/Eca_color264.png"/>
</Relationships>

</file>

<file path=ppt/slides/_rels/slide13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65.png"/>
  <Relationship Id="rId3" Type="http://schemas.openxmlformats.org/officeDocument/2006/relationships/image" Target="../media/Eca_color266.png"/>
</Relationships>

</file>

<file path=ppt/slides/_rels/slide13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67.png"/>
  <Relationship Id="rId3" Type="http://schemas.openxmlformats.org/officeDocument/2006/relationships/image" Target="../media/Eca_color268.png"/>
</Relationships>

</file>

<file path=ppt/slides/_rels/slide13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69.png"/>
  <Relationship Id="rId3" Type="http://schemas.openxmlformats.org/officeDocument/2006/relationships/image" Target="../media/Eca_color270.png"/>
</Relationships>

</file>

<file path=ppt/slides/_rels/slide13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1.png"/>
  <Relationship Id="rId3" Type="http://schemas.openxmlformats.org/officeDocument/2006/relationships/image" Target="../media/Eca_color272.png"/>
</Relationships>

</file>

<file path=ppt/slides/_rels/slide13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3.png"/>
  <Relationship Id="rId3" Type="http://schemas.openxmlformats.org/officeDocument/2006/relationships/image" Target="../media/Eca_color274.png"/>
</Relationships>

</file>

<file path=ppt/slides/_rels/slide13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5.png"/>
  <Relationship Id="rId3" Type="http://schemas.openxmlformats.org/officeDocument/2006/relationships/image" Target="../media/Eca_color276.png"/>
</Relationships>

</file>

<file path=ppt/slides/_rels/slide13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7.png"/>
  <Relationship Id="rId3" Type="http://schemas.openxmlformats.org/officeDocument/2006/relationships/image" Target="../media/Eca_color278.png"/>
</Relationships>

</file>

<file path=ppt/slides/_rels/slide1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.png"/>
  <Relationship Id="rId3" Type="http://schemas.openxmlformats.org/officeDocument/2006/relationships/image" Target="../media/Eca_color28.png"/>
</Relationships>

</file>

<file path=ppt/slides/_rels/slide14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9.png"/>
  <Relationship Id="rId3" Type="http://schemas.openxmlformats.org/officeDocument/2006/relationships/image" Target="../media/Eca_color280.png"/>
</Relationships>

</file>

<file path=ppt/slides/_rels/slide14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81.png"/>
  <Relationship Id="rId3" Type="http://schemas.openxmlformats.org/officeDocument/2006/relationships/image" Target="../media/Eca_color282.png"/>
</Relationships>

</file>

<file path=ppt/slides/_rels/slide14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83.png"/>
  <Relationship Id="rId3" Type="http://schemas.openxmlformats.org/officeDocument/2006/relationships/image" Target="../media/Eca_color284.png"/>
</Relationships>

</file>

<file path=ppt/slides/_rels/slide14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85.png"/>
  <Relationship Id="rId3" Type="http://schemas.openxmlformats.org/officeDocument/2006/relationships/image" Target="../media/Eca_color286.png"/>
</Relationships>

</file>

<file path=ppt/slides/_rels/slide14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87.png"/>
  <Relationship Id="rId3" Type="http://schemas.openxmlformats.org/officeDocument/2006/relationships/image" Target="../media/Eca_color288.png"/>
</Relationships>

</file>

<file path=ppt/slides/_rels/slide14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89.png"/>
  <Relationship Id="rId3" Type="http://schemas.openxmlformats.org/officeDocument/2006/relationships/image" Target="../media/Eca_color290.png"/>
</Relationships>

</file>

<file path=ppt/slides/_rels/slide14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1.png"/>
  <Relationship Id="rId3" Type="http://schemas.openxmlformats.org/officeDocument/2006/relationships/image" Target="../media/Eca_color292.png"/>
</Relationships>

</file>

<file path=ppt/slides/_rels/slide14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3.png"/>
  <Relationship Id="rId3" Type="http://schemas.openxmlformats.org/officeDocument/2006/relationships/image" Target="../media/Eca_color294.png"/>
</Relationships>

</file>

<file path=ppt/slides/_rels/slide14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5.png"/>
  <Relationship Id="rId3" Type="http://schemas.openxmlformats.org/officeDocument/2006/relationships/image" Target="../media/Eca_color296.png"/>
</Relationships>

</file>

<file path=ppt/slides/_rels/slide14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7.png"/>
  <Relationship Id="rId3" Type="http://schemas.openxmlformats.org/officeDocument/2006/relationships/image" Target="../media/Eca_color298.png"/>
</Relationships>

</file>

<file path=ppt/slides/_rels/slide1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.png"/>
  <Relationship Id="rId3" Type="http://schemas.openxmlformats.org/officeDocument/2006/relationships/image" Target="../media/Eca_color30.png"/>
</Relationships>

</file>

<file path=ppt/slides/_rels/slide15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9.png"/>
  <Relationship Id="rId3" Type="http://schemas.openxmlformats.org/officeDocument/2006/relationships/image" Target="../media/Eca_color300.png"/>
</Relationships>

</file>

<file path=ppt/slides/_rels/slide15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01.png"/>
  <Relationship Id="rId3" Type="http://schemas.openxmlformats.org/officeDocument/2006/relationships/image" Target="../media/Eca_color302.png"/>
</Relationships>

</file>

<file path=ppt/slides/_rels/slide15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03.png"/>
  <Relationship Id="rId3" Type="http://schemas.openxmlformats.org/officeDocument/2006/relationships/image" Target="../media/Eca_color304.png"/>
</Relationships>

</file>

<file path=ppt/slides/_rels/slide15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05.png"/>
  <Relationship Id="rId3" Type="http://schemas.openxmlformats.org/officeDocument/2006/relationships/image" Target="../media/Eca_color306.png"/>
</Relationships>

</file>

<file path=ppt/slides/_rels/slide15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07.png"/>
  <Relationship Id="rId3" Type="http://schemas.openxmlformats.org/officeDocument/2006/relationships/image" Target="../media/Eca_color308.png"/>
</Relationships>

</file>

<file path=ppt/slides/_rels/slide15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09.png"/>
  <Relationship Id="rId3" Type="http://schemas.openxmlformats.org/officeDocument/2006/relationships/image" Target="../media/Eca_color310.png"/>
</Relationships>

</file>

<file path=ppt/slides/_rels/slide15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1.png"/>
  <Relationship Id="rId3" Type="http://schemas.openxmlformats.org/officeDocument/2006/relationships/image" Target="../media/Eca_color312.png"/>
</Relationships>

</file>

<file path=ppt/slides/_rels/slide15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3.png"/>
  <Relationship Id="rId3" Type="http://schemas.openxmlformats.org/officeDocument/2006/relationships/image" Target="../media/Eca_color314.png"/>
</Relationships>

</file>

<file path=ppt/slides/_rels/slide15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5.png"/>
  <Relationship Id="rId3" Type="http://schemas.openxmlformats.org/officeDocument/2006/relationships/image" Target="../media/Eca_color316.png"/>
</Relationships>

</file>

<file path=ppt/slides/_rels/slide15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7.png"/>
  <Relationship Id="rId3" Type="http://schemas.openxmlformats.org/officeDocument/2006/relationships/image" Target="../media/Eca_color318.png"/>
</Relationships>

</file>

<file path=ppt/slides/_rels/slide1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.png"/>
  <Relationship Id="rId3" Type="http://schemas.openxmlformats.org/officeDocument/2006/relationships/image" Target="../media/Eca_color32.png"/>
</Relationships>

</file>

<file path=ppt/slides/_rels/slide16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9.png"/>
  <Relationship Id="rId3" Type="http://schemas.openxmlformats.org/officeDocument/2006/relationships/image" Target="../media/Eca_color320.png"/>
</Relationships>

</file>

<file path=ppt/slides/_rels/slide16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21.png"/>
  <Relationship Id="rId3" Type="http://schemas.openxmlformats.org/officeDocument/2006/relationships/image" Target="../media/Eca_color322.png"/>
</Relationships>

</file>

<file path=ppt/slides/_rels/slide16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23.png"/>
  <Relationship Id="rId3" Type="http://schemas.openxmlformats.org/officeDocument/2006/relationships/image" Target="../media/Eca_color324.png"/>
</Relationships>

</file>

<file path=ppt/slides/_rels/slide16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25.png"/>
  <Relationship Id="rId3" Type="http://schemas.openxmlformats.org/officeDocument/2006/relationships/image" Target="../media/Eca_color326.png"/>
</Relationships>

</file>

<file path=ppt/slides/_rels/slide16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27.png"/>
  <Relationship Id="rId3" Type="http://schemas.openxmlformats.org/officeDocument/2006/relationships/image" Target="../media/Eca_color328.png"/>
</Relationships>

</file>

<file path=ppt/slides/_rels/slide16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29.png"/>
  <Relationship Id="rId3" Type="http://schemas.openxmlformats.org/officeDocument/2006/relationships/image" Target="../media/Eca_color330.png"/>
</Relationships>

</file>

<file path=ppt/slides/_rels/slide16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1.png"/>
  <Relationship Id="rId3" Type="http://schemas.openxmlformats.org/officeDocument/2006/relationships/image" Target="../media/Eca_color332.png"/>
</Relationships>

</file>

<file path=ppt/slides/_rels/slide16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3.png"/>
  <Relationship Id="rId3" Type="http://schemas.openxmlformats.org/officeDocument/2006/relationships/image" Target="../media/Eca_color334.png"/>
</Relationships>

</file>

<file path=ppt/slides/_rels/slide16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5.png"/>
  <Relationship Id="rId3" Type="http://schemas.openxmlformats.org/officeDocument/2006/relationships/image" Target="../media/Eca_color336.png"/>
</Relationships>

</file>

<file path=ppt/slides/_rels/slide16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7.png"/>
  <Relationship Id="rId3" Type="http://schemas.openxmlformats.org/officeDocument/2006/relationships/image" Target="../media/Eca_color338.png"/>
</Relationships>

</file>

<file path=ppt/slides/_rels/slide1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.png"/>
  <Relationship Id="rId3" Type="http://schemas.openxmlformats.org/officeDocument/2006/relationships/image" Target="../media/Eca_color34.png"/>
</Relationships>

</file>

<file path=ppt/slides/_rels/slide17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9.png"/>
  <Relationship Id="rId3" Type="http://schemas.openxmlformats.org/officeDocument/2006/relationships/image" Target="../media/Eca_color340.png"/>
</Relationships>

</file>

<file path=ppt/slides/_rels/slide17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41.png"/>
  <Relationship Id="rId3" Type="http://schemas.openxmlformats.org/officeDocument/2006/relationships/image" Target="../media/Eca_color342.png"/>
</Relationships>

</file>

<file path=ppt/slides/_rels/slide17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43.png"/>
  <Relationship Id="rId3" Type="http://schemas.openxmlformats.org/officeDocument/2006/relationships/image" Target="../media/Eca_color344.png"/>
</Relationships>

</file>

<file path=ppt/slides/_rels/slide17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45.png"/>
  <Relationship Id="rId3" Type="http://schemas.openxmlformats.org/officeDocument/2006/relationships/image" Target="../media/Eca_color346.png"/>
</Relationships>

</file>

<file path=ppt/slides/_rels/slide17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47.png"/>
  <Relationship Id="rId3" Type="http://schemas.openxmlformats.org/officeDocument/2006/relationships/image" Target="../media/Eca_color348.png"/>
</Relationships>

</file>

<file path=ppt/slides/_rels/slide17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49.png"/>
  <Relationship Id="rId3" Type="http://schemas.openxmlformats.org/officeDocument/2006/relationships/image" Target="../media/Eca_color350.png"/>
</Relationships>

</file>

<file path=ppt/slides/_rels/slide17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1.png"/>
  <Relationship Id="rId3" Type="http://schemas.openxmlformats.org/officeDocument/2006/relationships/image" Target="../media/Eca_color352.png"/>
</Relationships>

</file>

<file path=ppt/slides/_rels/slide17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3.png"/>
  <Relationship Id="rId3" Type="http://schemas.openxmlformats.org/officeDocument/2006/relationships/image" Target="../media/Eca_color354.png"/>
</Relationships>

</file>

<file path=ppt/slides/_rels/slide17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5.png"/>
  <Relationship Id="rId3" Type="http://schemas.openxmlformats.org/officeDocument/2006/relationships/image" Target="../media/Eca_color356.png"/>
</Relationships>

</file>

<file path=ppt/slides/_rels/slide17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7.png"/>
  <Relationship Id="rId3" Type="http://schemas.openxmlformats.org/officeDocument/2006/relationships/image" Target="../media/Eca_color358.png"/>
</Relationships>

</file>

<file path=ppt/slides/_rels/slide1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.png"/>
  <Relationship Id="rId3" Type="http://schemas.openxmlformats.org/officeDocument/2006/relationships/image" Target="../media/Eca_color36.png"/>
</Relationships>

</file>

<file path=ppt/slides/_rels/slide18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9.png"/>
  <Relationship Id="rId3" Type="http://schemas.openxmlformats.org/officeDocument/2006/relationships/image" Target="../media/Eca_color360.png"/>
</Relationships>

</file>

<file path=ppt/slides/_rels/slide18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61.png"/>
  <Relationship Id="rId3" Type="http://schemas.openxmlformats.org/officeDocument/2006/relationships/image" Target="../media/Eca_color362.png"/>
</Relationships>

</file>

<file path=ppt/slides/_rels/slide1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7.png"/>
  <Relationship Id="rId3" Type="http://schemas.openxmlformats.org/officeDocument/2006/relationships/image" Target="../media/Eca_color38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.png"/>
  <Relationship Id="rId3" Type="http://schemas.openxmlformats.org/officeDocument/2006/relationships/image" Target="../media/Eca_color4.png"/>
</Relationships>

</file>

<file path=ppt/slides/_rels/slide2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9.png"/>
  <Relationship Id="rId3" Type="http://schemas.openxmlformats.org/officeDocument/2006/relationships/image" Target="../media/Eca_color40.png"/>
</Relationships>

</file>

<file path=ppt/slides/_rels/slide2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1.png"/>
  <Relationship Id="rId3" Type="http://schemas.openxmlformats.org/officeDocument/2006/relationships/image" Target="../media/Eca_color42.png"/>
</Relationships>

</file>

<file path=ppt/slides/_rels/slide2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3.png"/>
  <Relationship Id="rId3" Type="http://schemas.openxmlformats.org/officeDocument/2006/relationships/image" Target="../media/Eca_color44.png"/>
</Relationships>

</file>

<file path=ppt/slides/_rels/slide2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5.png"/>
  <Relationship Id="rId3" Type="http://schemas.openxmlformats.org/officeDocument/2006/relationships/image" Target="../media/Eca_color46.png"/>
</Relationships>

</file>

<file path=ppt/slides/_rels/slide2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7.png"/>
  <Relationship Id="rId3" Type="http://schemas.openxmlformats.org/officeDocument/2006/relationships/image" Target="../media/Eca_color48.png"/>
</Relationships>

</file>

<file path=ppt/slides/_rels/slide2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9.png"/>
  <Relationship Id="rId3" Type="http://schemas.openxmlformats.org/officeDocument/2006/relationships/image" Target="../media/Eca_color50.png"/>
</Relationships>

</file>

<file path=ppt/slides/_rels/slide2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1.png"/>
  <Relationship Id="rId3" Type="http://schemas.openxmlformats.org/officeDocument/2006/relationships/image" Target="../media/Eca_color52.png"/>
</Relationships>

</file>

<file path=ppt/slides/_rels/slide2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3.png"/>
  <Relationship Id="rId3" Type="http://schemas.openxmlformats.org/officeDocument/2006/relationships/image" Target="../media/Eca_color54.png"/>
</Relationships>

</file>

<file path=ppt/slides/_rels/slide2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5.png"/>
  <Relationship Id="rId3" Type="http://schemas.openxmlformats.org/officeDocument/2006/relationships/image" Target="../media/Eca_color56.png"/>
</Relationships>

</file>

<file path=ppt/slides/_rels/slide2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7.png"/>
  <Relationship Id="rId3" Type="http://schemas.openxmlformats.org/officeDocument/2006/relationships/image" Target="../media/Eca_color58.png"/>
</Relationships>

</file>

<file path=ppt/slides/_rels/slide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.png"/>
  <Relationship Id="rId3" Type="http://schemas.openxmlformats.org/officeDocument/2006/relationships/image" Target="../media/Eca_color6.png"/>
</Relationships>

</file>

<file path=ppt/slides/_rels/slide3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9.png"/>
  <Relationship Id="rId3" Type="http://schemas.openxmlformats.org/officeDocument/2006/relationships/image" Target="../media/Eca_color60.png"/>
</Relationships>

</file>

<file path=ppt/slides/_rels/slide3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61.png"/>
  <Relationship Id="rId3" Type="http://schemas.openxmlformats.org/officeDocument/2006/relationships/image" Target="../media/Eca_color62.png"/>
</Relationships>

</file>

<file path=ppt/slides/_rels/slide3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63.png"/>
  <Relationship Id="rId3" Type="http://schemas.openxmlformats.org/officeDocument/2006/relationships/image" Target="../media/Eca_color64.png"/>
</Relationships>

</file>

<file path=ppt/slides/_rels/slide3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65.png"/>
  <Relationship Id="rId3" Type="http://schemas.openxmlformats.org/officeDocument/2006/relationships/image" Target="../media/Eca_color66.png"/>
</Relationships>

</file>

<file path=ppt/slides/_rels/slide3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67.png"/>
  <Relationship Id="rId3" Type="http://schemas.openxmlformats.org/officeDocument/2006/relationships/image" Target="../media/Eca_color68.png"/>
</Relationships>

</file>

<file path=ppt/slides/_rels/slide3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69.png"/>
  <Relationship Id="rId3" Type="http://schemas.openxmlformats.org/officeDocument/2006/relationships/image" Target="../media/Eca_color70.png"/>
</Relationships>

</file>

<file path=ppt/slides/_rels/slide3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1.png"/>
  <Relationship Id="rId3" Type="http://schemas.openxmlformats.org/officeDocument/2006/relationships/image" Target="../media/Eca_color72.png"/>
</Relationships>

</file>

<file path=ppt/slides/_rels/slide3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3.png"/>
  <Relationship Id="rId3" Type="http://schemas.openxmlformats.org/officeDocument/2006/relationships/image" Target="../media/Eca_color74.png"/>
</Relationships>

</file>

<file path=ppt/slides/_rels/slide3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5.png"/>
  <Relationship Id="rId3" Type="http://schemas.openxmlformats.org/officeDocument/2006/relationships/image" Target="../media/Eca_color76.png"/>
</Relationships>

</file>

<file path=ppt/slides/_rels/slide3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7.png"/>
  <Relationship Id="rId3" Type="http://schemas.openxmlformats.org/officeDocument/2006/relationships/image" Target="../media/Eca_color78.png"/>
</Relationships>

</file>

<file path=ppt/slides/_rels/slide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.png"/>
  <Relationship Id="rId3" Type="http://schemas.openxmlformats.org/officeDocument/2006/relationships/image" Target="../media/Eca_color8.png"/>
</Relationships>

</file>

<file path=ppt/slides/_rels/slide4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9.png"/>
  <Relationship Id="rId3" Type="http://schemas.openxmlformats.org/officeDocument/2006/relationships/image" Target="../media/Eca_color80.png"/>
</Relationships>

</file>

<file path=ppt/slides/_rels/slide4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81.png"/>
  <Relationship Id="rId3" Type="http://schemas.openxmlformats.org/officeDocument/2006/relationships/image" Target="../media/Eca_color82.png"/>
</Relationships>

</file>

<file path=ppt/slides/_rels/slide4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83.png"/>
  <Relationship Id="rId3" Type="http://schemas.openxmlformats.org/officeDocument/2006/relationships/image" Target="../media/Eca_color84.png"/>
</Relationships>

</file>

<file path=ppt/slides/_rels/slide4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85.png"/>
  <Relationship Id="rId3" Type="http://schemas.openxmlformats.org/officeDocument/2006/relationships/image" Target="../media/Eca_color86.png"/>
</Relationships>

</file>

<file path=ppt/slides/_rels/slide4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87.png"/>
  <Relationship Id="rId3" Type="http://schemas.openxmlformats.org/officeDocument/2006/relationships/image" Target="../media/Eca_color88.png"/>
</Relationships>

</file>

<file path=ppt/slides/_rels/slide4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89.png"/>
  <Relationship Id="rId3" Type="http://schemas.openxmlformats.org/officeDocument/2006/relationships/image" Target="../media/Eca_color90.png"/>
</Relationships>

</file>

<file path=ppt/slides/_rels/slide4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1.png"/>
  <Relationship Id="rId3" Type="http://schemas.openxmlformats.org/officeDocument/2006/relationships/image" Target="../media/Eca_color92.png"/>
</Relationships>

</file>

<file path=ppt/slides/_rels/slide4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3.png"/>
  <Relationship Id="rId3" Type="http://schemas.openxmlformats.org/officeDocument/2006/relationships/image" Target="../media/Eca_color94.png"/>
</Relationships>

</file>

<file path=ppt/slides/_rels/slide4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5.png"/>
  <Relationship Id="rId3" Type="http://schemas.openxmlformats.org/officeDocument/2006/relationships/image" Target="../media/Eca_color96.png"/>
</Relationships>

</file>

<file path=ppt/slides/_rels/slide4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7.png"/>
  <Relationship Id="rId3" Type="http://schemas.openxmlformats.org/officeDocument/2006/relationships/image" Target="../media/Eca_color98.png"/>
</Relationships>

</file>

<file path=ppt/slides/_rels/slide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.png"/>
  <Relationship Id="rId3" Type="http://schemas.openxmlformats.org/officeDocument/2006/relationships/image" Target="../media/Eca_color10.png"/>
</Relationships>

</file>

<file path=ppt/slides/_rels/slide5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9.png"/>
  <Relationship Id="rId3" Type="http://schemas.openxmlformats.org/officeDocument/2006/relationships/image" Target="../media/Eca_color100.png"/>
</Relationships>

</file>

<file path=ppt/slides/_rels/slide5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01.png"/>
  <Relationship Id="rId3" Type="http://schemas.openxmlformats.org/officeDocument/2006/relationships/image" Target="../media/Eca_color102.png"/>
</Relationships>

</file>

<file path=ppt/slides/_rels/slide5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03.png"/>
  <Relationship Id="rId3" Type="http://schemas.openxmlformats.org/officeDocument/2006/relationships/image" Target="../media/Eca_color104.png"/>
</Relationships>

</file>

<file path=ppt/slides/_rels/slide5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05.png"/>
  <Relationship Id="rId3" Type="http://schemas.openxmlformats.org/officeDocument/2006/relationships/image" Target="../media/Eca_color106.png"/>
</Relationships>

</file>

<file path=ppt/slides/_rels/slide5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07.png"/>
  <Relationship Id="rId3" Type="http://schemas.openxmlformats.org/officeDocument/2006/relationships/image" Target="../media/Eca_color108.png"/>
</Relationships>

</file>

<file path=ppt/slides/_rels/slide5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09.png"/>
  <Relationship Id="rId3" Type="http://schemas.openxmlformats.org/officeDocument/2006/relationships/image" Target="../media/Eca_color110.png"/>
</Relationships>

</file>

<file path=ppt/slides/_rels/slide5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1.png"/>
  <Relationship Id="rId3" Type="http://schemas.openxmlformats.org/officeDocument/2006/relationships/image" Target="../media/Eca_color112.png"/>
</Relationships>

</file>

<file path=ppt/slides/_rels/slide5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3.png"/>
  <Relationship Id="rId3" Type="http://schemas.openxmlformats.org/officeDocument/2006/relationships/image" Target="../media/Eca_color114.png"/>
</Relationships>

</file>

<file path=ppt/slides/_rels/slide5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5.png"/>
  <Relationship Id="rId3" Type="http://schemas.openxmlformats.org/officeDocument/2006/relationships/image" Target="../media/Eca_color116.png"/>
</Relationships>

</file>

<file path=ppt/slides/_rels/slide5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7.png"/>
  <Relationship Id="rId3" Type="http://schemas.openxmlformats.org/officeDocument/2006/relationships/image" Target="../media/Eca_color118.png"/>
</Relationships>

</file>

<file path=ppt/slides/_rels/slide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.png"/>
  <Relationship Id="rId3" Type="http://schemas.openxmlformats.org/officeDocument/2006/relationships/image" Target="../media/Eca_color12.png"/>
</Relationships>

</file>

<file path=ppt/slides/_rels/slide6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9.png"/>
  <Relationship Id="rId3" Type="http://schemas.openxmlformats.org/officeDocument/2006/relationships/image" Target="../media/Eca_color120.png"/>
</Relationships>

</file>

<file path=ppt/slides/_rels/slide6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21.png"/>
  <Relationship Id="rId3" Type="http://schemas.openxmlformats.org/officeDocument/2006/relationships/image" Target="../media/Eca_color122.png"/>
</Relationships>

</file>

<file path=ppt/slides/_rels/slide6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23.png"/>
  <Relationship Id="rId3" Type="http://schemas.openxmlformats.org/officeDocument/2006/relationships/image" Target="../media/Eca_color124.png"/>
</Relationships>

</file>

<file path=ppt/slides/_rels/slide6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25.png"/>
  <Relationship Id="rId3" Type="http://schemas.openxmlformats.org/officeDocument/2006/relationships/image" Target="../media/Eca_color126.png"/>
</Relationships>

</file>

<file path=ppt/slides/_rels/slide6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27.png"/>
  <Relationship Id="rId3" Type="http://schemas.openxmlformats.org/officeDocument/2006/relationships/image" Target="../media/Eca_color128.png"/>
</Relationships>

</file>

<file path=ppt/slides/_rels/slide6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29.png"/>
  <Relationship Id="rId3" Type="http://schemas.openxmlformats.org/officeDocument/2006/relationships/image" Target="../media/Eca_color130.png"/>
</Relationships>

</file>

<file path=ppt/slides/_rels/slide6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1.png"/>
  <Relationship Id="rId3" Type="http://schemas.openxmlformats.org/officeDocument/2006/relationships/image" Target="../media/Eca_color132.png"/>
</Relationships>

</file>

<file path=ppt/slides/_rels/slide6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3.png"/>
  <Relationship Id="rId3" Type="http://schemas.openxmlformats.org/officeDocument/2006/relationships/image" Target="../media/Eca_color134.png"/>
</Relationships>

</file>

<file path=ppt/slides/_rels/slide6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5.png"/>
  <Relationship Id="rId3" Type="http://schemas.openxmlformats.org/officeDocument/2006/relationships/image" Target="../media/Eca_color136.png"/>
</Relationships>

</file>

<file path=ppt/slides/_rels/slide6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7.png"/>
  <Relationship Id="rId3" Type="http://schemas.openxmlformats.org/officeDocument/2006/relationships/image" Target="../media/Eca_color138.png"/>
</Relationships>

</file>

<file path=ppt/slides/_rels/slide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.png"/>
  <Relationship Id="rId3" Type="http://schemas.openxmlformats.org/officeDocument/2006/relationships/image" Target="../media/Eca_color14.png"/>
</Relationships>

</file>

<file path=ppt/slides/_rels/slide7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9.png"/>
  <Relationship Id="rId3" Type="http://schemas.openxmlformats.org/officeDocument/2006/relationships/image" Target="../media/Eca_color140.png"/>
</Relationships>

</file>

<file path=ppt/slides/_rels/slide7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41.png"/>
  <Relationship Id="rId3" Type="http://schemas.openxmlformats.org/officeDocument/2006/relationships/image" Target="../media/Eca_color142.png"/>
</Relationships>

</file>

<file path=ppt/slides/_rels/slide7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43.png"/>
  <Relationship Id="rId3" Type="http://schemas.openxmlformats.org/officeDocument/2006/relationships/image" Target="../media/Eca_color144.png"/>
</Relationships>

</file>

<file path=ppt/slides/_rels/slide7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45.png"/>
  <Relationship Id="rId3" Type="http://schemas.openxmlformats.org/officeDocument/2006/relationships/image" Target="../media/Eca_color146.png"/>
</Relationships>

</file>

<file path=ppt/slides/_rels/slide7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47.png"/>
  <Relationship Id="rId3" Type="http://schemas.openxmlformats.org/officeDocument/2006/relationships/image" Target="../media/Eca_color148.png"/>
</Relationships>

</file>

<file path=ppt/slides/_rels/slide7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49.png"/>
  <Relationship Id="rId3" Type="http://schemas.openxmlformats.org/officeDocument/2006/relationships/image" Target="../media/Eca_color150.png"/>
</Relationships>

</file>

<file path=ppt/slides/_rels/slide7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1.png"/>
  <Relationship Id="rId3" Type="http://schemas.openxmlformats.org/officeDocument/2006/relationships/image" Target="../media/Eca_color152.png"/>
</Relationships>

</file>

<file path=ppt/slides/_rels/slide7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3.png"/>
  <Relationship Id="rId3" Type="http://schemas.openxmlformats.org/officeDocument/2006/relationships/image" Target="../media/Eca_color154.png"/>
</Relationships>

</file>

<file path=ppt/slides/_rels/slide7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5.png"/>
  <Relationship Id="rId3" Type="http://schemas.openxmlformats.org/officeDocument/2006/relationships/image" Target="../media/Eca_color156.png"/>
</Relationships>

</file>

<file path=ppt/slides/_rels/slide7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7.png"/>
  <Relationship Id="rId3" Type="http://schemas.openxmlformats.org/officeDocument/2006/relationships/image" Target="../media/Eca_color158.png"/>
</Relationships>

</file>

<file path=ppt/slides/_rels/slide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.png"/>
  <Relationship Id="rId3" Type="http://schemas.openxmlformats.org/officeDocument/2006/relationships/image" Target="../media/Eca_color16.png"/>
</Relationships>

</file>

<file path=ppt/slides/_rels/slide8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9.png"/>
  <Relationship Id="rId3" Type="http://schemas.openxmlformats.org/officeDocument/2006/relationships/image" Target="../media/Eca_color160.png"/>
</Relationships>

</file>

<file path=ppt/slides/_rels/slide8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61.png"/>
  <Relationship Id="rId3" Type="http://schemas.openxmlformats.org/officeDocument/2006/relationships/image" Target="../media/Eca_color162.png"/>
</Relationships>

</file>

<file path=ppt/slides/_rels/slide8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63.png"/>
  <Relationship Id="rId3" Type="http://schemas.openxmlformats.org/officeDocument/2006/relationships/image" Target="../media/Eca_color164.png"/>
</Relationships>

</file>

<file path=ppt/slides/_rels/slide8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65.png"/>
  <Relationship Id="rId3" Type="http://schemas.openxmlformats.org/officeDocument/2006/relationships/image" Target="../media/Eca_color166.png"/>
</Relationships>

</file>

<file path=ppt/slides/_rels/slide8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67.png"/>
  <Relationship Id="rId3" Type="http://schemas.openxmlformats.org/officeDocument/2006/relationships/image" Target="../media/Eca_color168.png"/>
</Relationships>

</file>

<file path=ppt/slides/_rels/slide8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69.png"/>
  <Relationship Id="rId3" Type="http://schemas.openxmlformats.org/officeDocument/2006/relationships/image" Target="../media/Eca_color170.png"/>
</Relationships>

</file>

<file path=ppt/slides/_rels/slide8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1.png"/>
  <Relationship Id="rId3" Type="http://schemas.openxmlformats.org/officeDocument/2006/relationships/image" Target="../media/Eca_color172.png"/>
</Relationships>

</file>

<file path=ppt/slides/_rels/slide8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3.png"/>
  <Relationship Id="rId3" Type="http://schemas.openxmlformats.org/officeDocument/2006/relationships/image" Target="../media/Eca_color174.png"/>
</Relationships>

</file>

<file path=ppt/slides/_rels/slide8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5.png"/>
  <Relationship Id="rId3" Type="http://schemas.openxmlformats.org/officeDocument/2006/relationships/image" Target="../media/Eca_color176.png"/>
</Relationships>

</file>

<file path=ppt/slides/_rels/slide8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7.png"/>
  <Relationship Id="rId3" Type="http://schemas.openxmlformats.org/officeDocument/2006/relationships/image" Target="../media/Eca_color178.png"/>
</Relationships>

</file>

<file path=ppt/slides/_rels/slide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.png"/>
  <Relationship Id="rId3" Type="http://schemas.openxmlformats.org/officeDocument/2006/relationships/image" Target="../media/Eca_color18.png"/>
</Relationships>

</file>

<file path=ppt/slides/_rels/slide9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9.png"/>
  <Relationship Id="rId3" Type="http://schemas.openxmlformats.org/officeDocument/2006/relationships/image" Target="../media/Eca_color180.png"/>
</Relationships>

</file>

<file path=ppt/slides/_rels/slide9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81.png"/>
  <Relationship Id="rId3" Type="http://schemas.openxmlformats.org/officeDocument/2006/relationships/image" Target="../media/Eca_color182.png"/>
</Relationships>

</file>

<file path=ppt/slides/_rels/slide9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83.png"/>
  <Relationship Id="rId3" Type="http://schemas.openxmlformats.org/officeDocument/2006/relationships/image" Target="../media/Eca_color184.png"/>
</Relationships>

</file>

<file path=ppt/slides/_rels/slide9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85.png"/>
  <Relationship Id="rId3" Type="http://schemas.openxmlformats.org/officeDocument/2006/relationships/image" Target="../media/Eca_color186.png"/>
</Relationships>

</file>

<file path=ppt/slides/_rels/slide9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87.png"/>
  <Relationship Id="rId3" Type="http://schemas.openxmlformats.org/officeDocument/2006/relationships/image" Target="../media/Eca_color188.png"/>
</Relationships>

</file>

<file path=ppt/slides/_rels/slide9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89.png"/>
  <Relationship Id="rId3" Type="http://schemas.openxmlformats.org/officeDocument/2006/relationships/image" Target="../media/Eca_color190.png"/>
</Relationships>

</file>

<file path=ppt/slides/_rels/slide9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1.png"/>
  <Relationship Id="rId3" Type="http://schemas.openxmlformats.org/officeDocument/2006/relationships/image" Target="../media/Eca_color192.png"/>
</Relationships>

</file>

<file path=ppt/slides/_rels/slide9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3.png"/>
  <Relationship Id="rId3" Type="http://schemas.openxmlformats.org/officeDocument/2006/relationships/image" Target="../media/Eca_color194.png"/>
</Relationships>

</file>

<file path=ppt/slides/_rels/slide9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5.png"/>
  <Relationship Id="rId3" Type="http://schemas.openxmlformats.org/officeDocument/2006/relationships/image" Target="../media/Eca_color196.png"/>
</Relationships>

</file>

<file path=ppt/slides/_rels/slide9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7.png"/>
  <Relationship Id="rId3" Type="http://schemas.openxmlformats.org/officeDocument/2006/relationships/image" Target="../media/Eca_color198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RECCION COMERCIAL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ZONA ORIEN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33337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ZONA OCCIDENTE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46672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SERVICIO AL CLIENTE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0007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MERCADEO Y CUENTAS CLAVE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73342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GESTION SOCIAL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86677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CONTROL DE ENERGIA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00012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COBROS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GRAMACION Y SOPORTE A PROCESO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CRETARIA]]>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ORIENT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MAGDALEN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GUAJIRA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GUAJIRA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MAGDALEN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ESAR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CESAR]]></a:t>
            </a: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OFICINA COMERC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SUR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 I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ORDOBA SUR"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OCCIDENT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SUCR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SUCRE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ORDOBA NORTE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CORDOB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ORDOBA SUR]]></a:t>
            </a:r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SUCRE"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SUCR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 II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LECTURA & REPARTO SECTOR]]></a:t>
            </a: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BOLIVAR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BOLIVAR SU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BOLIVAR NORTE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BOLIVAR SUR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BOLIVAR NORTE]]></a:t>
            </a: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ATLANTICO NORTE"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ARRANQUILLA SUR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MANTENIMIENTO TRANSFORMADORES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4667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TALACIONES SECTO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 I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VISION DEL SERVICIO SECTOR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DESARROLLO SECTOR I]]></a:t>
            </a:r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ARRANQUILLA NORT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 II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BDI I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4667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6000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ATLANTIC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ATLANTICO SU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ATLANTICO NORTE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ATLANTICO SUR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ATLANTICO NORTE]]></a:t>
            </a:r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COBROS]]></a:t>
            </a:r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ATLANTICO SUR"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ATLANTICO SUR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ESAR"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SUCR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SUCRE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SUCRE"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SUCRE"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SUCRE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8667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10001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334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LACIONES INFORMATIVAS OPERATIVO]]></a:t>
            </a:r>
          </a:p>
        </p:txBody>
      </p:sp>
      <p:sp>
        <p:nvSpPr>
          <p:cNvPr id="29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SUCRE"]]></a:t>
            </a:r>
          </a:p>
        </p:txBody>
      </p:sp>
      <p:sp>
        <p:nvSpPr>
          <p:cNvPr id="30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SUCRE"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</p:txBody>
      </p:sp>
      <p:sp>
        <p:nvSpPr>
          <p:cNvPr id="32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ESAR NORT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I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ESAR SUR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4667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6000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 I]]></a:t>
            </a:r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LECTURA & REPARTO SECTOR]]></a:t>
            </a:r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GUAJIRA"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ORDOBA SUR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SU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ORDOBA SUR"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8667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CORDOBA"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10001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LIENTES DISTRITO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CORDOBA"]]></a:t>
            </a:r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GUAJIRA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I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MAGDALENA SUR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 I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4667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MAGDALENA"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CION COMERCIAL I]]></a:t>
            </a:r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ORDOBA NORT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ORDOBA NORTE"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NORTE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8667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CENTRO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10001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CORDOBA"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334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CORDOBA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2668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2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CORDOBA"]]></a:t>
            </a:r>
          </a:p>
        </p:txBody>
      </p:sp>
      <p:sp>
        <p:nvSpPr>
          <p:cNvPr id="3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LACIONES INFORMATIVAS OPERATIVO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CORDOBA"]]></a:t>
            </a:r>
          </a:p>
        </p:txBody>
      </p:sp>
      <p:sp>
        <p:nvSpPr>
          <p:cNvPr id="32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</p:txBody>
      </p:sp>
      <p:sp>
        <p:nvSpPr>
          <p:cNvPr id="33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I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MAGDALENA NORT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5810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SCR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CR]]></a:t>
            </a:r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5810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D Y SISTEMAS COBRO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COBR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S ESPECIALIZADOS]]></a:t>
            </a:r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5810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ADMINISTRATIVA COBRO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COBROS]]></a:t>
            </a:r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5810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PORTES Y SEGUIMIENT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S ESPECIALIZAD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COBROS]]></a:t>
            </a:r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5810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AT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OPERACION AT]]></a:t>
            </a:r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5810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OPERACIONES CENTRALES DE SAC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OPERACIONES CENTRALES DE SAC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FACTURACION NO REGULADA]]></a:t>
            </a:r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5810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BOLIVAR"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ERVICIOS GENERALES OPERATIVO]]>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BOLIVAR SUR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DE RED BOLIVAR SUR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BOLIVAR SUR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8667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BOLIVAR"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10001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BOLIVAR SUR"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334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BOLIVAR"]]></a:t>
            </a:r>
          </a:p>
        </p:txBody>
      </p:sp>
      <p:sp>
        <p:nvSpPr>
          <p:cNvPr id="2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ERVICIOS GENERALES OPERATIVO]]></a:t>
            </a:r>
          </a:p>
        </p:txBody>
      </p:sp>
      <p:sp>
        <p:nvSpPr>
          <p:cNvPr id="30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5810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5810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5810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CORDOBA"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ERVICIOS GENERALES OPERATIVO]]></a:t>
            </a:r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5810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5810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SUCRE"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ERVICIOS GENERALES OPERATIVO]]></a:t>
            </a:r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5810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5810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ATLANTICO"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ERVICIOS GENERALES OPERATIVO]]></a:t>
            </a:r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5810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ADMINISTRACION COMERCIAL I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5810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5810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CION COMERCIAL II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ADMINISTRACION COMERCIAL I]]>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BOLIVAR NORT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BOLIVAR NOR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BOLIVAR"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BOLIVAR NORTE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8667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10001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334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OLIVAR NORTE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2668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OLIVAR CENTRO]]></a:t>
            </a:r>
          </a:p>
        </p:txBody>
      </p:sp>
      <p:sp>
        <p:nvSpPr>
          <p:cNvPr id="2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BOLIVAR"]]></a:t>
            </a:r>
          </a:p>
        </p:txBody>
      </p:sp>
      <p:sp>
        <p:nvSpPr>
          <p:cNvPr id="3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BOLIVAR"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LACIONES INFORMATIVAS OPERATIVO]]></a:t>
            </a:r>
          </a:p>
        </p:txBody>
      </p:sp>
      <p:sp>
        <p:nvSpPr>
          <p:cNvPr id="32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</p:txBody>
      </p:sp>
      <p:sp>
        <p:nvSpPr>
          <p:cNvPr id="33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5810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5810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ADMINISTRACION COMERCIAL I]]>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ATLANTICO NORT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ATLANTICO NORTE"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ATLANTICO NORTE"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ATLANTIC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8667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ARRANQUILLA SUR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10001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334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2668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ARRANQUILLA NORTE]]></a:t>
            </a:r>
          </a:p>
        </p:txBody>
      </p:sp>
      <p:sp>
        <p:nvSpPr>
          <p:cNvPr id="2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ATLANTICO NORTE"]]></a:t>
            </a:r>
          </a:p>
        </p:txBody>
      </p:sp>
      <p:sp>
        <p:nvSpPr>
          <p:cNvPr id="3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ATLANTICO"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</p:txBody>
      </p:sp>
      <p:sp>
        <p:nvSpPr>
          <p:cNvPr id="32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sp>
        <p:nvSpPr>
          <p:cNvPr id="33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TIVO I]]>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ZONA ORIENT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ATLANTICO NOR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33337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ATLANTICO SUR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46672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ESAR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0007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MAGDALEN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73342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GUAJIRA]]>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ATLANTICO SUR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ATLANTICO SUR"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ATLANTICO SUR"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ATLANTICO SUR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8667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10001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ATLANTICO SUR"]]>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ESAR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ESAR"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CESAR"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CESA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ESAR NORTE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8667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10001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334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2668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ESAR SUR]]></a:t>
            </a:r>
          </a:p>
        </p:txBody>
      </p:sp>
      <p:sp>
        <p:nvSpPr>
          <p:cNvPr id="2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CESAR"]]></a:t>
            </a:r>
          </a:p>
        </p:txBody>
      </p:sp>
      <p:sp>
        <p:nvSpPr>
          <p:cNvPr id="3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CESAR"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</p:txBody>
      </p:sp>
      <p:sp>
        <p:nvSpPr>
          <p:cNvPr id="32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MUNICACION I]]>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MAGDALENA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MAGDALEN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MAGDALENA SUR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MAGDALENA"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MAGDALENA"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8667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10001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334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2668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MAGDALENA NORTE]]></a:t>
            </a:r>
          </a:p>
        </p:txBody>
      </p:sp>
      <p:sp>
        <p:nvSpPr>
          <p:cNvPr id="2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MAGDALENA"]]></a:t>
            </a:r>
          </a:p>
        </p:txBody>
      </p:sp>
      <p:sp>
        <p:nvSpPr>
          <p:cNvPr id="3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LACIONES INFORMATIVAS OPERATIVO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sp>
        <p:nvSpPr>
          <p:cNvPr id="32" name=""/>
          <p:cNvSpPr txBox="1"/>
          <p:nvPr/>
        </p:nvSpPr>
        <p:spPr>
          <a:xfrm>
            <a:off x="4667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MAGDALENA"]]></a:t>
            </a:r>
          </a:p>
        </p:txBody>
      </p:sp>
      <p:sp>
        <p:nvSpPr>
          <p:cNvPr id="33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GUAJIRA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GUAJIR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GUAJIRA"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GUAJIRA"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8667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GUAJIRA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10001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334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GUAJIRA"]]></a:t>
            </a:r>
          </a:p>
        </p:txBody>
      </p:sp>
      <p:sp>
        <p:nvSpPr>
          <p:cNvPr id="29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GUAJIRA"]]></a:t>
            </a:r>
          </a:p>
        </p:txBody>
      </p:sp>
      <p:sp>
        <p:nvSpPr>
          <p:cNvPr id="30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LACIONES INFORMATIVAS OPERATIVO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sp>
        <p:nvSpPr>
          <p:cNvPr id="32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TIVO I]]></a:t>
            </a:r>
          </a:p>
        </p:txBody>
      </p:sp>
      <p:sp>
        <p:nvSpPr>
          <p:cNvPr id="33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CION COMERCIAL I]]>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PLANES DE COBR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LECOBRANZA Y AVIS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PERSONALIZADO Y PREJURIDICO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JURIDICO USUFRUCTO Y OFICIALES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4667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OLVENCIA ECONOMIC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000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CR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7334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TIVA MOVIL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TECCIONES]]>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SISTENCIA TECNICA CLIENT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D Y SISTEMAS ASISTENCIA TECNICA CLIENT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IMIENTO Y GESTION PRESUPUESTAL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SCR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4667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PQ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000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COCICO Y PND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7334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ASISTENCIA TECNICA CLIENTES]]>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DE OPERACIONES MERCADOS ESPECIAL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COBR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MERCADOS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LANIFICACION DE OPERACIONES MERCADOS ESPECIALES]]>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COBROS Y CARTERA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D Y SISTEMAS COBR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ADMINISTRATIVA COBROS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LANIFICACION COBROS Y CARTERA ME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4667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PORTES Y SEGUIMIENTO]]>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TERRITORIAL MERCADO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RIENTE MM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CCIDENTE ME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RIENTE ME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CCIDENTE MM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GESTION TERRITORIAL ME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GESTION TERRITORIAL MM]]>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COBRO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OPERATIVO DE COBR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SISTEMA INTEGRADO DE GESTION]]>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ZONA OCCIDENT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SUCR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33337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ORDOBA SUR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46672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ORDOBA NORTE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0007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BOLIVAR SU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73342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BOLIVAR NORTE]]>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RIENTE MM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TERRITORIAL]]>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CCIDENTE M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TERRITORIAL]]>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RIENTE M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TERRITORIAL]]>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CCIDENTE MM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TERRITORIAL]]>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CENTRALIZADAS DE CAMPA?A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CLIENTES REGULAR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NUEVAS TECNOLOGIAS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CLIENTES ESPECIALES]]>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GESTION DE ENERGIA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INFRAESTRUCTURA DE MEDICION AVANZAD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CONTROL ENERGETICO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GRANDES CONSUMIDORES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CLIENTES REGULADOS Y MEDIO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SOPORTE SISTEMAS DE INFORMACION]]>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IMIENTO Y MEJORA CONTROL ENERGETIC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IMIENTO PLAN DE PERDIDA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JORAS Y CONTROL PROCEDIMENTAL]]>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GRAMACION Y SOPORTE A PROCESOS CONTROL DE ENERGIA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ROGRAMACION SOPORTE]]>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ATLANTICO SUR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ATLANTICO NORT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MEDIDA ESPECIAL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MEDIDA ESPECIAL II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 ESPEC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I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 ESPECIAL]]>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SERVICIO AL CLIENT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TELEFONIC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ENTRAL DE ESCRITOS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AL CLIENTE OFICINAS COMERCIALES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SEGUIMIENTO OPERATIV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CENTRALES DE SERVICIO AL CLIENTE]]>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ATLANTICO SUR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ATLANTICO NORT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I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3333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EDIDAS I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I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BOLIVAR NORT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INSTALACIONES SECTO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EDIDAS I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BOLIVAR SUR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I]]>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BOLIVAR NORT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MEDIDA ESPECIAL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 ESPECIAL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 ESPECIAL]]>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SUCR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SUCR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ORDOBA NORT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I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3333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EDIDA Y OPERACIONES]]>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CORDOBA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MEDIDA ESPECIAL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 ESPECIAL]]>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ORDOBA SUR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]]>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MERCADEO Y CUENTAS CLAV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COMUNICACION COMERC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RAN CONSUMO Y PRODUCTOS LIBERALIZADOS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CRETARIA]]>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MAGDALENA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I]]>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GUAJIRA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GUAJIRA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MAGDALENA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MEDIDA ESPECIAL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 ESPECIAL]]>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ESAR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I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3333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]]>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CESAR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OLOGIA DE LA MEDIDA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ABORATORIO DE LA MEDID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AT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TECNOLOGIA  DE LA MEDIDA]]>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ENTRO DE GESTION DE MEDIDA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LEMEDID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TELEMEDIDA ESPECIAL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TELEMEDIDA]]>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ABORATORIO DE LA MEDIDA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DE CALIBRACION]]>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GRANDES CONSUMIDOR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LANIFICACION ME]]>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GESTION SOCIAL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RABAJO COMUNITARI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SOCIAL COMUNIDADES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GESTION SOCIAL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RABAJO COMUNITARIO OPERATIV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TIVO I]]>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SOPORTE SISTEMAS DE INFORMACION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SOPORTE INFORMACION]]>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RABAJO COMUNITARI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TRABAJO COMUNITARIO]]>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COMUNICACION COMERCIAL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MERC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RVICIOS CONTRATADOS]]>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RAN CONSUMO Y PRODUCTOS LIBERALIZADO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ENTA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FRONTERAS COMERCIALES 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RANDES CLIENTES MERCADO REGULADO 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ULTISERVICIOS 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NUEVOS PRODUCTOS 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MERCADO LIBERALIZADO ]]>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ENTA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JECUTIVO VENTAS ]]>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FRONTERAS COMERCIALES 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FRONTERAS COMERCIALES ]]>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ENTRAL DE ESCRITO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ARANTIA DE SERVICIO AL CLIENTE]]>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AL CLIENTE OFICINAS COMERCIAL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CLIENTES M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AL CLIENTE ME]]>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SEGUIMIENTO OPERATIV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IMIENTO OPERATIVO Y ECONOMIC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IS DE INFORMACION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ALIDAD OPERATIVA Y NORMATIVA]]>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CENTRALES DE SERVICIO AL CLIENT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AUDO Y CONCILIACION 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FACTURACION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& REPARTO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ERTIFICACION ZONAS ESPECIALES]]>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CONTROL DE ENERGIA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LA MEDID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33337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ORIENTE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46672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OCCIDENTE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0007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BOLIVA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73342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ATLANTICO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CENTRALIZADAS DE CAMPA?AS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GESTION DE ENERGIA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IMIENTO Y MEJORA CONTROL ENERGETICO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GRAMACION Y SOPORTE A PROCESOS CONTROL DE ENERGIA]]>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AUDO Y CONCILIACION 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RECAUD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CONCILIACION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NCILIACION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RCADO LIBERALIZADO ]]>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FACTURACION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FACTURACION REGULAD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OPERACIONES CENTRALES DE SAC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OPERACIONES CENTRALES DE SAC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FACTURACION REGULADA]]>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& REPART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LECTURA & REPARTO]]>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BOLIVAR NORT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ADMINISTRACION COMERCIAL I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ADMINISTRACION COMERCIAL I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ZONAS ESPECIAL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DISTRITO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CION COMERCIAL I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COBROS]]>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SERVICIOS TECNICOS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INSTALACIONES SECTOR]]>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ROVISION DEL SERVICI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VISION DEL SERVICIO SECTOR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DESARROLLO SECTOR I]]>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5240000" cy="13144500"/>
          <a:chOff x="-9525" y="-9525"/>
          <a:chExt cx="15240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OLIVAR NORT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MANTENIMIENTO TRANSFORMADORES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4667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TIVO I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6000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7334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 I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8667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0001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MANTENIMIENTO RED DISTRIBUCION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334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sp>
        <p:nvSpPr>
          <p:cNvPr id="29" name=""/>
          <p:cNvSpPr txBox="1"/>
          <p:nvPr/>
        </p:nvSpPr>
        <p:spPr>
          <a:xfrm>
            <a:off x="12668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</p:txBody>
      </p:sp>
      <p:sp>
        <p:nvSpPr>
          <p:cNvPr id="30" name=""/>
          <p:cNvSpPr txBox="1"/>
          <p:nvPr/>
        </p:nvSpPr>
        <p:spPr>
          <a:xfrm>
            <a:off x="14001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COBRO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PLANES DE COBR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SISTENCIA TECNICA CLIENTES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DE OPERACIONES MERCADOS ESPECIALES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COBROS Y CARTER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TERRITORIAL MERCADOS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COBROS]]></a:t>
            </a: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OLIVAR CENTR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LECTURA & REPARTO SECTOR]]>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INSTALACIONES SECTOR]]>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DE RED BOLIVAR SUR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4667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sp>
        <p:nvSpPr>
          <p:cNvPr id="24" name=""/>
          <p:cNvSpPr txBox="1"/>
          <p:nvPr/>
        </p:nvSpPr>
        <p:spPr>
          <a:xfrm>
            <a:off x="6000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BOLIVAR SUR"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CION COMERCIAL I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LA MEDIDA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OLOGIA DE LA MEDID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ENTRO DE GESTION DE MEDIDA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IRREGULARIDADES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ARQUITECTURA ENERGETICA]]></a:t>
            </a: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ORDOBA NORTE"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NORTE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OPERACIONES DOMICILIARIAS]]></a:t>
            </a: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 I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ROVISION DEL SERVICIO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sp>
        <p:nvSpPr>
          <p:cNvPr id="22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CENTR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sp>
        <p:nvSpPr>
          <p:cNvPr id="21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144500"/>
          <a:chOff x="-9525" y="-9525"/>
          <a:chExt cx="14097000" cy="131445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571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6000750" y="38100"/>
            <a:ext cx="2857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]]></a:t>
            </a:r>
          </a:p>
        </p:txBody>
      </p:sp>
      <p:sp>
        <p:nvSpPr>
          <p:cNvPr id="9" name=""/>
          <p:cNvSpPr txBox="1"/>
          <p:nvPr/>
        </p:nvSpPr>
        <p:spPr>
          <a:xfrm>
            <a:off x="95250" y="1333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0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"/>
          <p:cNvSpPr txBox="1"/>
          <p:nvPr/>
        </p:nvSpPr>
        <p:spPr>
          <a:xfrm>
            <a:off x="95250" y="4000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2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"/>
          <p:cNvSpPr txBox="1"/>
          <p:nvPr/>
        </p:nvSpPr>
        <p:spPr>
          <a:xfrm>
            <a:off x="95250" y="6667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4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"/>
          <p:cNvSpPr txBox="1"/>
          <p:nvPr/>
        </p:nvSpPr>
        <p:spPr>
          <a:xfrm>
            <a:off x="95250" y="9334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6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"/>
          <p:cNvSpPr txBox="1"/>
          <p:nvPr/>
        </p:nvSpPr>
        <p:spPr>
          <a:xfrm>
            <a:off x="95250" y="12001500"/>
            <a:ext cx="571500" cy="571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8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8" name=""/>
          <p:cNvSpPr txBox="1"/>
          <p:nvPr/>
        </p:nvSpPr>
        <p:spPr>
          <a:xfrm>
            <a:off x="666750" y="3143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me2">
  <a:themeElements>
    <a:clrScheme name="Theme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2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2">
      <a:fillStyleLst>
        <a:solidFill>
          <a:schemeClr val="phClr"/>
        </a:solidFill>
        <a:gradFill rotWithShape="1">
          <a:gsLst>
            <a:gs pos="0%">
              <a:schemeClr val="phClr">
                <a:tint val="50%"/>
                <a:satMod val="300%"/>
              </a:schemeClr>
            </a:gs>
            <a:gs pos="35%">
              <a:schemeClr val="phClr">
                <a:tint val="37%"/>
                <a:satMod val="300%"/>
              </a:schemeClr>
            </a:gs>
            <a:gs pos="100%">
              <a:schemeClr val="phClr">
                <a:tint val="15%"/>
                <a:satMod val="350%"/>
              </a:schemeClr>
            </a:gs>
          </a:gsLst>
          <a:lin ang="16200000" scaled="1"/>
        </a:gradFill>
        <a:gradFill rotWithShape="1">
          <a:gsLst>
            <a:gs pos="0%">
              <a:schemeClr val="phClr">
                <a:shade val="51%"/>
                <a:satMod val="130%"/>
              </a:schemeClr>
            </a:gs>
            <a:gs pos="80%">
              <a:schemeClr val="phClr">
                <a:shade val="93%"/>
                <a:satMod val="130%"/>
              </a:schemeClr>
            </a:gs>
            <a:gs pos="100%">
              <a:schemeClr val="phClr">
                <a:shade val="94%"/>
                <a:satMod val="135%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%"/>
              <a:satMod val="105%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%">
              <a:schemeClr val="phClr">
                <a:tint val="40%"/>
                <a:satMod val="350%"/>
              </a:schemeClr>
            </a:gs>
            <a:gs pos="40%">
              <a:schemeClr val="phClr">
                <a:tint val="45%"/>
                <a:shade val="99%"/>
                <a:satMod val="350%"/>
              </a:schemeClr>
            </a:gs>
            <a:gs pos="100%">
              <a:schemeClr val="phClr">
                <a:shade val="20%"/>
                <a:satMod val="255%"/>
              </a:schemeClr>
            </a:gs>
          </a:gsLst>
          <a:path path="circle">
            <a:fillToRect b="180%" l="50%" r="50%" t="-80%"/>
          </a:path>
        </a:gradFill>
        <a:gradFill rotWithShape="1">
          <a:gsLst>
            <a:gs pos="0%">
              <a:schemeClr val="phClr">
                <a:tint val="80%"/>
                <a:satMod val="300%"/>
              </a:schemeClr>
            </a:gs>
            <a:gs pos="100%">
              <a:schemeClr val="phClr">
                <a:shade val="30%"/>
                <a:satMod val="200%"/>
              </a:schemeClr>
            </a:gs>
          </a:gsLst>
          <a:path path="circle">
            <a:fillToRect b="50%" l="50%" r="50%" t="50%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Slides>181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2019-06-17T15:18:54Z</dcterms:created>
  <dcterms:modified xsi:type="dcterms:W3CDTF">2019-06-17T15:18:54Z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